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1486" y="454953"/>
            <a:ext cx="114690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HOSPITAL ANXIETY AND DEPRESSION SCALE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(HADS)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Choisissez la réponse qui exprime le mieux ce que vous avez éprouvé au cours de la semaine qui vient de s’écouler.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Ne vous attardez pas sur la réponse à faire : votre réaction immédiate à chaque question fournira probablement une meilleure indication de ce que vous éprouvez, qu'une réponse longuement méditée. 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10</cp:revision>
  <cp:lastPrinted>2018-04-15T16:39:22Z</cp:lastPrinted>
  <dcterms:created xsi:type="dcterms:W3CDTF">2015-12-22T14:55:06Z</dcterms:created>
  <dcterms:modified xsi:type="dcterms:W3CDTF">2018-05-30T08:04:48Z</dcterms:modified>
</cp:coreProperties>
</file>