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3">
            <a:extLst>
              <a:ext uri="{FF2B5EF4-FFF2-40B4-BE49-F238E27FC236}">
                <a16:creationId xmlns:a16="http://schemas.microsoft.com/office/drawing/2014/main" id="{34DFFA38-8F13-9641-959B-5FA82ACEA412}"/>
              </a:ext>
            </a:extLst>
          </p:cNvPr>
          <p:cNvSpPr txBox="1"/>
          <p:nvPr/>
        </p:nvSpPr>
        <p:spPr>
          <a:xfrm>
            <a:off x="450397" y="550061"/>
            <a:ext cx="11291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INVENTAIRE DE SYMPTOMATOLOGIE DÉPRESSIVE</a:t>
            </a:r>
          </a:p>
          <a:p>
            <a:pPr algn="ctr"/>
            <a:r>
              <a:rPr lang="fr-FR" sz="3200" b="1" dirty="0">
                <a:solidFill>
                  <a:schemeClr val="bg1"/>
                </a:solidFill>
              </a:rPr>
              <a:t>(IDS-SR 30)</a:t>
            </a:r>
          </a:p>
          <a:p>
            <a:pPr algn="ctr"/>
            <a:endParaRPr lang="fr-FR" sz="3200" b="1" dirty="0">
              <a:solidFill>
                <a:schemeClr val="bg1"/>
              </a:solidFill>
            </a:endParaRPr>
          </a:p>
          <a:p>
            <a:pPr algn="ctr"/>
            <a:endParaRPr lang="fr-FR" sz="3200" b="1" dirty="0">
              <a:solidFill>
                <a:schemeClr val="bg1"/>
              </a:solidFill>
            </a:endParaRPr>
          </a:p>
          <a:p>
            <a:pPr algn="ctr"/>
            <a:r>
              <a:rPr lang="fr-FR" sz="3200" dirty="0">
                <a:solidFill>
                  <a:schemeClr val="bg1"/>
                </a:solidFill>
              </a:rPr>
              <a:t>Pour chaque item, choisissez l'énoncé qui vous décrit le mieux au cours des sept derniers jours.</a:t>
            </a: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Microsoft Office User</cp:lastModifiedBy>
  <cp:revision>7</cp:revision>
  <cp:lastPrinted>2018-04-15T16:39:22Z</cp:lastPrinted>
  <dcterms:created xsi:type="dcterms:W3CDTF">2015-12-22T14:55:06Z</dcterms:created>
  <dcterms:modified xsi:type="dcterms:W3CDTF">2018-05-30T08:05:28Z</dcterms:modified>
</cp:coreProperties>
</file>