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" y="587232"/>
            <a:ext cx="1219199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>
                <a:solidFill>
                  <a:schemeClr val="bg1"/>
                </a:solidFill>
              </a:rPr>
              <a:t>QUESTIONNAIRE DE QUALITÉ DE VIE SUR LE PLAISIR ET LA SATISFACTION</a:t>
            </a:r>
          </a:p>
          <a:p>
            <a:pPr algn="ctr"/>
            <a:r>
              <a:rPr lang="fr-FR" sz="3200" b="1" dirty="0">
                <a:solidFill>
                  <a:schemeClr val="bg1"/>
                </a:solidFill>
              </a:rPr>
              <a:t> </a:t>
            </a:r>
            <a:r>
              <a:rPr lang="fr-FR" sz="3200" b="1">
                <a:solidFill>
                  <a:schemeClr val="bg1"/>
                </a:solidFill>
              </a:rPr>
              <a:t>(Q-LES-Q-SF)</a:t>
            </a:r>
            <a:endParaRPr lang="fr-FR" sz="3200" b="1" dirty="0">
              <a:solidFill>
                <a:schemeClr val="bg1"/>
              </a:solidFill>
            </a:endParaRP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Ce questionnaire vise à évaluer le degré de plaisir et de satisfaction ressentis au cours des 7 derniers jours.</a:t>
            </a: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Microsoft Office User</cp:lastModifiedBy>
  <cp:revision>16</cp:revision>
  <cp:lastPrinted>2018-04-15T16:39:22Z</cp:lastPrinted>
  <dcterms:created xsi:type="dcterms:W3CDTF">2015-12-22T14:55:06Z</dcterms:created>
  <dcterms:modified xsi:type="dcterms:W3CDTF">2018-05-30T08:01:02Z</dcterms:modified>
</cp:coreProperties>
</file>