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0397" y="520324"/>
            <a:ext cx="11291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ÉCHELLE DE PLAISIR DE SNAITH-HAMILTON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(SHAPS)</a:t>
            </a:r>
          </a:p>
          <a:p>
            <a:pPr algn="ctr"/>
            <a:endParaRPr lang="fr-FR" sz="320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Ce questionnaire est destiné à mesurer votre capacité à éprouver du plaisir au cours de ces derniers jours. Il est important de lire très attentivement chaque énoncé.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Choisissez une des réponses pour préciser votre degré d’accord ou de désaccord pour chacun des énoncés.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11</cp:revision>
  <cp:lastPrinted>2018-04-15T16:39:22Z</cp:lastPrinted>
  <dcterms:created xsi:type="dcterms:W3CDTF">2015-12-22T14:55:06Z</dcterms:created>
  <dcterms:modified xsi:type="dcterms:W3CDTF">2018-05-30T07:58:24Z</dcterms:modified>
</cp:coreProperties>
</file>