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09173"/>
            <a:ext cx="11291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SQUIRE SUBJECTIVE MEMORY QUESTIONNAIRE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(SSMQ)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Ce questionnaire est destiné à évaluer vos capacités avant d'être malade et traité par ECT. Pour chaque question, choisissez la réponse qui vous semble la plus adaptée.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6</cp:revision>
  <cp:lastPrinted>2018-04-15T16:39:22Z</cp:lastPrinted>
  <dcterms:created xsi:type="dcterms:W3CDTF">2015-12-22T14:55:06Z</dcterms:created>
  <dcterms:modified xsi:type="dcterms:W3CDTF">2018-05-30T08:02:44Z</dcterms:modified>
</cp:coreProperties>
</file>