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0397" y="520324"/>
            <a:ext cx="11291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É</a:t>
            </a:r>
            <a:r>
              <a:rPr lang="fr-FR" sz="3200" b="1">
                <a:solidFill>
                  <a:schemeClr val="bg1"/>
                </a:solidFill>
              </a:rPr>
              <a:t>CHELLE </a:t>
            </a:r>
            <a:r>
              <a:rPr lang="fr-FR" sz="3200" b="1" dirty="0">
                <a:solidFill>
                  <a:schemeClr val="bg1"/>
                </a:solidFill>
              </a:rPr>
              <a:t>D’APATHIE DE STARKSTEIN</a:t>
            </a:r>
          </a:p>
          <a:p>
            <a:pPr algn="ctr"/>
            <a:endParaRPr lang="fr-FR" sz="3200" b="1" dirty="0">
              <a:solidFill>
                <a:schemeClr val="bg1"/>
              </a:solidFill>
            </a:endParaRPr>
          </a:p>
          <a:p>
            <a:pPr algn="ctr"/>
            <a:endParaRPr lang="fr-FR" sz="3200" b="1" dirty="0">
              <a:solidFill>
                <a:schemeClr val="bg1"/>
              </a:solidFill>
            </a:endParaRPr>
          </a:p>
          <a:p>
            <a:pPr algn="ctr"/>
            <a:endParaRPr lang="fr-FR" sz="3200" b="1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Pour chaque item, choisissez l'énoncé qui vous décrit le mieux au cours des quatre dernières semaines et actuellement</a:t>
            </a: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7</cp:revision>
  <cp:lastPrinted>2018-04-15T16:39:22Z</cp:lastPrinted>
  <dcterms:created xsi:type="dcterms:W3CDTF">2015-12-22T14:55:06Z</dcterms:created>
  <dcterms:modified xsi:type="dcterms:W3CDTF">2018-05-30T07:57:24Z</dcterms:modified>
</cp:coreProperties>
</file>