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0397" y="520324"/>
            <a:ext cx="1129120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AUTO-QUESTIONNAIRE D’ALTMAN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(ASRM)</a:t>
            </a:r>
          </a:p>
          <a:p>
            <a:pPr algn="ctr"/>
            <a:endParaRPr lang="fr-FR" sz="3200" b="1" dirty="0">
              <a:solidFill>
                <a:schemeClr val="bg1"/>
              </a:solidFill>
            </a:endParaRPr>
          </a:p>
          <a:p>
            <a:pPr algn="ctr"/>
            <a:endParaRPr lang="fr-FR" sz="3200" b="1" dirty="0">
              <a:solidFill>
                <a:schemeClr val="bg1"/>
              </a:solidFill>
            </a:endParaRPr>
          </a:p>
          <a:p>
            <a:pPr algn="ctr"/>
            <a:r>
              <a:rPr lang="fr-FR" sz="2700" dirty="0">
                <a:solidFill>
                  <a:schemeClr val="bg1"/>
                </a:solidFill>
              </a:rPr>
              <a:t>Ce questionnaire comporte 5 groupes d’énoncés. Veuillez lire attentivement chacun de ces groupes d’énoncés.</a:t>
            </a:r>
          </a:p>
          <a:p>
            <a:pPr algn="ctr"/>
            <a:endParaRPr lang="fr-FR" sz="2700" dirty="0">
              <a:solidFill>
                <a:schemeClr val="bg1"/>
              </a:solidFill>
            </a:endParaRPr>
          </a:p>
          <a:p>
            <a:pPr algn="ctr"/>
            <a:r>
              <a:rPr lang="fr-FR" sz="2700" dirty="0">
                <a:solidFill>
                  <a:schemeClr val="bg1"/>
                </a:solidFill>
              </a:rPr>
              <a:t>Choisissez l’énoncé de chaque groupe qui décrit le mieux comment vous vous êtes senti(e) </a:t>
            </a:r>
            <a:r>
              <a:rPr lang="fr-FR" sz="2700" b="1" dirty="0">
                <a:solidFill>
                  <a:schemeClr val="bg1"/>
                </a:solidFill>
              </a:rPr>
              <a:t>au cours de la dernière semaine</a:t>
            </a:r>
            <a:r>
              <a:rPr lang="fr-FR" sz="27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r-FR" sz="2700" dirty="0">
              <a:solidFill>
                <a:schemeClr val="bg1"/>
              </a:solidFill>
            </a:endParaRPr>
          </a:p>
          <a:p>
            <a:pPr algn="ctr"/>
            <a:r>
              <a:rPr lang="fr-FR" sz="2700" dirty="0">
                <a:solidFill>
                  <a:schemeClr val="bg1"/>
                </a:solidFill>
              </a:rPr>
              <a:t>Important: Veuille noter que l’expression « occasionnellement », utilisé dans certains des énoncés, signifie une fois ou deux fois; le mot « souvent » fait référence à plusieurs fois ; alors que le mot « fréquemment » veut dire la plupart du temps.</a:t>
            </a: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Microsoft Office User</cp:lastModifiedBy>
  <cp:revision>8</cp:revision>
  <cp:lastPrinted>2018-04-15T16:39:22Z</cp:lastPrinted>
  <dcterms:created xsi:type="dcterms:W3CDTF">2015-12-22T14:55:06Z</dcterms:created>
  <dcterms:modified xsi:type="dcterms:W3CDTF">2018-05-30T19:24:30Z</dcterms:modified>
</cp:coreProperties>
</file>