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17" autoAdjust="0"/>
  </p:normalViewPr>
  <p:slideViewPr>
    <p:cSldViewPr>
      <p:cViewPr>
        <p:scale>
          <a:sx n="100" d="100"/>
          <a:sy n="100" d="100"/>
        </p:scale>
        <p:origin x="-1590" y="-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B31D7-B95F-4D85-A1A3-9DA0E61B0624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423FB-3212-40C8-937D-B57B0C3E46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81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423FB-3212-40C8-937D-B57B0C3E462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270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423FB-3212-40C8-937D-B57B0C3E462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270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423FB-3212-40C8-937D-B57B0C3E462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270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423FB-3212-40C8-937D-B57B0C3E462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270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423FB-3212-40C8-937D-B57B0C3E462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27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977B-0A9F-40E0-9E68-D42F296F361E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0C5B-2128-4C08-8521-A9E4564DA7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68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977B-0A9F-40E0-9E68-D42F296F361E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0C5B-2128-4C08-8521-A9E4564DA7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46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977B-0A9F-40E0-9E68-D42F296F361E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0C5B-2128-4C08-8521-A9E4564DA7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82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977B-0A9F-40E0-9E68-D42F296F361E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0C5B-2128-4C08-8521-A9E4564DA7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12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977B-0A9F-40E0-9E68-D42F296F361E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0C5B-2128-4C08-8521-A9E4564DA7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661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977B-0A9F-40E0-9E68-D42F296F361E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0C5B-2128-4C08-8521-A9E4564DA7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56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977B-0A9F-40E0-9E68-D42F296F361E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0C5B-2128-4C08-8521-A9E4564DA7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98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977B-0A9F-40E0-9E68-D42F296F361E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0C5B-2128-4C08-8521-A9E4564DA7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52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977B-0A9F-40E0-9E68-D42F296F361E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0C5B-2128-4C08-8521-A9E4564DA7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3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977B-0A9F-40E0-9E68-D42F296F361E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0C5B-2128-4C08-8521-A9E4564DA7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21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977B-0A9F-40E0-9E68-D42F296F361E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0C5B-2128-4C08-8521-A9E4564DA7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52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0977B-0A9F-40E0-9E68-D42F296F361E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70C5B-2128-4C08-8521-A9E4564DA7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61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Normative </a:t>
            </a:r>
            <a:r>
              <a:rPr lang="fr-FR" dirty="0" err="1" smtClean="0"/>
              <a:t>Decision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/>
              <a:t> </a:t>
            </a:r>
            <a:r>
              <a:rPr lang="fr-FR" dirty="0" smtClean="0"/>
              <a:t>for BECHAMEL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DISCOUNTING OF </a:t>
            </a:r>
            <a:br>
              <a:rPr lang="fr-FR" sz="2400" dirty="0" smtClean="0"/>
            </a:br>
            <a:r>
              <a:rPr lang="fr-FR" sz="2400" dirty="0" smtClean="0"/>
              <a:t>DELAY – PHYSICAL EFFORT – MENTAL EFFORT – RISK</a:t>
            </a:r>
            <a:br>
              <a:rPr lang="fr-FR" sz="2400" dirty="0" smtClean="0"/>
            </a:br>
            <a:r>
              <a:rPr lang="fr-FR" sz="2400" dirty="0" smtClean="0"/>
              <a:t>(DEER)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59549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Model </a:t>
            </a:r>
            <a:r>
              <a:rPr lang="fr-FR" dirty="0" err="1" smtClean="0"/>
              <a:t>Comparison</a:t>
            </a:r>
            <a:endParaRPr lang="fr-F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9" b="69191"/>
          <a:stretch/>
        </p:blipFill>
        <p:spPr bwMode="auto">
          <a:xfrm>
            <a:off x="21832" y="1916833"/>
            <a:ext cx="5173504" cy="3017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71" b="39268"/>
          <a:stretch/>
        </p:blipFill>
        <p:spPr bwMode="auto">
          <a:xfrm>
            <a:off x="4619272" y="1955276"/>
            <a:ext cx="5173504" cy="297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534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r"/>
            <a:r>
              <a:rPr lang="fr-FR" sz="3200" dirty="0" smtClean="0"/>
              <a:t>Trial count</a:t>
            </a:r>
            <a:endParaRPr lang="fr-FR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602" y="1845722"/>
            <a:ext cx="5688632" cy="3205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072" y="1628800"/>
            <a:ext cx="4210061" cy="3639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38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Trial count, </a:t>
            </a:r>
            <a:r>
              <a:rPr lang="fr-FR" dirty="0" err="1" smtClean="0"/>
              <a:t>cnt’d</a:t>
            </a:r>
            <a:endParaRPr lang="fr-FR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943" y="1628800"/>
            <a:ext cx="4607609" cy="3639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568" y="1891287"/>
            <a:ext cx="5688632" cy="3114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91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r"/>
            <a:r>
              <a:rPr lang="fr-FR" sz="3200" dirty="0" smtClean="0"/>
              <a:t>Trial count</a:t>
            </a:r>
            <a:endParaRPr lang="fr-FR" sz="3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1" y="260648"/>
            <a:ext cx="5904656" cy="3294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1" y="3501008"/>
            <a:ext cx="5904656" cy="3294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643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Trial count, </a:t>
            </a:r>
            <a:r>
              <a:rPr lang="fr-FR" dirty="0" err="1" smtClean="0"/>
              <a:t>cnt’d</a:t>
            </a:r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5" y="1844824"/>
            <a:ext cx="4920203" cy="356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9" y="1844825"/>
            <a:ext cx="4750247" cy="356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548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2293</TotalTime>
  <Words>26</Words>
  <Application>Microsoft Office PowerPoint</Application>
  <PresentationFormat>Format A4 (210 x 297 mm)</PresentationFormat>
  <Paragraphs>12</Paragraphs>
  <Slides>6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Normative Decision Models for BECHAMEL</vt:lpstr>
      <vt:lpstr>Model Comparison</vt:lpstr>
      <vt:lpstr>Trial count</vt:lpstr>
      <vt:lpstr>Trial count, cnt’d</vt:lpstr>
      <vt:lpstr>Trial count</vt:lpstr>
      <vt:lpstr>Trial count, cnt’d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Normative Decision Models for BECHAMEL</dc:title>
  <dc:creator>HEEREMA Roeland</dc:creator>
  <cp:lastModifiedBy>HEEREMA Roeland</cp:lastModifiedBy>
  <cp:revision>10</cp:revision>
  <dcterms:created xsi:type="dcterms:W3CDTF">2020-12-02T20:52:16Z</dcterms:created>
  <dcterms:modified xsi:type="dcterms:W3CDTF">2020-12-05T16:10:18Z</dcterms:modified>
</cp:coreProperties>
</file>