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76" r:id="rId4"/>
    <p:sldId id="277" r:id="rId5"/>
    <p:sldId id="272" r:id="rId6"/>
    <p:sldId id="278" r:id="rId7"/>
    <p:sldId id="279" r:id="rId8"/>
    <p:sldId id="274" r:id="rId9"/>
    <p:sldId id="284" r:id="rId10"/>
    <p:sldId id="285" r:id="rId11"/>
    <p:sldId id="273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1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9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0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8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8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0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0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EB4BD-3E06-450A-AB6F-F8D7659E7B2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Choice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Battery of Economic </a:t>
            </a:r>
            <a:r>
              <a:rPr lang="en-US" dirty="0" err="1" smtClean="0"/>
              <a:t>CHoices</a:t>
            </a:r>
            <a:r>
              <a:rPr lang="en-US" dirty="0" smtClean="0"/>
              <a:t> And Mood/Emotion Links</a:t>
            </a:r>
          </a:p>
          <a:p>
            <a:r>
              <a:rPr lang="en-US" dirty="0" smtClean="0"/>
              <a:t>(BECHAMEL)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2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Choix</a:t>
            </a:r>
            <a:r>
              <a:rPr lang="en-US" dirty="0" smtClean="0"/>
              <a:t> avec </a:t>
            </a:r>
            <a:r>
              <a:rPr lang="fr-FR" b="1" dirty="0" smtClean="0"/>
              <a:t>effort mental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24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6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Choix</a:t>
            </a:r>
            <a:r>
              <a:rPr lang="en-US" dirty="0" smtClean="0"/>
              <a:t> avec </a:t>
            </a:r>
            <a:r>
              <a:rPr lang="fr-FR" b="1" dirty="0" smtClean="0"/>
              <a:t>délai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851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Choix</a:t>
            </a:r>
            <a:r>
              <a:rPr lang="en-US" dirty="0" smtClean="0"/>
              <a:t> avec </a:t>
            </a:r>
            <a:r>
              <a:rPr lang="fr-FR" b="1" dirty="0" smtClean="0"/>
              <a:t>risque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34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Choix</a:t>
            </a:r>
            <a:r>
              <a:rPr lang="en-US" dirty="0" smtClean="0"/>
              <a:t> avec </a:t>
            </a:r>
            <a:r>
              <a:rPr lang="fr-FR" b="1" dirty="0" smtClean="0"/>
              <a:t>effort </a:t>
            </a:r>
            <a:r>
              <a:rPr lang="fr-FR" b="1" dirty="0" smtClean="0"/>
              <a:t>physique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74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0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26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Choice tasks</vt:lpstr>
      <vt:lpstr>Choix avec délai</vt:lpstr>
      <vt:lpstr>PowerPoint Presentation</vt:lpstr>
      <vt:lpstr>PowerPoint Presentation</vt:lpstr>
      <vt:lpstr>Choix avec risque</vt:lpstr>
      <vt:lpstr>PowerPoint Presentation</vt:lpstr>
      <vt:lpstr>PowerPoint Presentation</vt:lpstr>
      <vt:lpstr>Choix avec effort physique</vt:lpstr>
      <vt:lpstr>PowerPoint Presentation</vt:lpstr>
      <vt:lpstr>PowerPoint Presentation</vt:lpstr>
      <vt:lpstr>Choix avec effort mental</vt:lpstr>
      <vt:lpstr>PowerPoint Presentation</vt:lpstr>
      <vt:lpstr>PowerPoint Presentation</vt:lpstr>
    </vt:vector>
  </TitlesOfParts>
  <Company>Allseas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effort</dc:title>
  <dc:creator>Roeland Heerema</dc:creator>
  <cp:lastModifiedBy>Roeland Heerema</cp:lastModifiedBy>
  <cp:revision>13</cp:revision>
  <dcterms:created xsi:type="dcterms:W3CDTF">2020-09-14T03:21:48Z</dcterms:created>
  <dcterms:modified xsi:type="dcterms:W3CDTF">2020-10-14T00:47:09Z</dcterms:modified>
</cp:coreProperties>
</file>