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6" r:id="rId4"/>
    <p:sldId id="277" r:id="rId5"/>
    <p:sldId id="288" r:id="rId6"/>
    <p:sldId id="272" r:id="rId7"/>
    <p:sldId id="278" r:id="rId8"/>
    <p:sldId id="279" r:id="rId9"/>
    <p:sldId id="274" r:id="rId10"/>
    <p:sldId id="284" r:id="rId11"/>
    <p:sldId id="285" r:id="rId12"/>
    <p:sldId id="273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75" d="100"/>
          <a:sy n="75" d="100"/>
        </p:scale>
        <p:origin x="175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B4BD-3E06-450A-AB6F-F8D7659E7B2A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505-BC8A-496B-8DA0-F5C41EF7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Choice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Battery of Economic </a:t>
            </a:r>
            <a:r>
              <a:rPr lang="en-US" dirty="0" err="1" smtClean="0"/>
              <a:t>CHoices</a:t>
            </a:r>
            <a:r>
              <a:rPr lang="en-US" dirty="0" smtClean="0"/>
              <a:t> And Mood/Emotion Links</a:t>
            </a:r>
          </a:p>
          <a:p>
            <a:r>
              <a:rPr lang="en-US" dirty="0" smtClean="0"/>
              <a:t>(BECHAMEL)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2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effort mental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délai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5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roup 917"/>
          <p:cNvGrpSpPr/>
          <p:nvPr/>
        </p:nvGrpSpPr>
        <p:grpSpPr>
          <a:xfrm>
            <a:off x="1166363" y="1983818"/>
            <a:ext cx="9467850" cy="3857625"/>
            <a:chOff x="933450" y="715734"/>
            <a:chExt cx="9467850" cy="3857625"/>
          </a:xfrm>
        </p:grpSpPr>
        <p:sp>
          <p:nvSpPr>
            <p:cNvPr id="917" name="Rectangle 916"/>
            <p:cNvSpPr/>
            <p:nvPr/>
          </p:nvSpPr>
          <p:spPr>
            <a:xfrm>
              <a:off x="933450" y="715734"/>
              <a:ext cx="9467850" cy="385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>
              <a:grpSpLocks noChangeAspect="1"/>
            </p:cNvGrpSpPr>
            <p:nvPr/>
          </p:nvGrpSpPr>
          <p:grpSpPr>
            <a:xfrm>
              <a:off x="1783990" y="1606094"/>
              <a:ext cx="640080" cy="548640"/>
              <a:chOff x="2294626" y="1507897"/>
              <a:chExt cx="1280160" cy="1097280"/>
            </a:xfrm>
            <a:solidFill>
              <a:srgbClr val="FF0000"/>
            </a:solidFill>
          </p:grpSpPr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>
              <a:grpSpLocks noChangeAspect="1"/>
            </p:cNvGrpSpPr>
            <p:nvPr/>
          </p:nvGrpSpPr>
          <p:grpSpPr>
            <a:xfrm>
              <a:off x="2611581" y="1606094"/>
              <a:ext cx="640080" cy="457200"/>
              <a:chOff x="2294626" y="1507897"/>
              <a:chExt cx="1280160" cy="914400"/>
            </a:xfrm>
            <a:solidFill>
              <a:srgbClr val="FF0000"/>
            </a:solidFill>
          </p:grpSpPr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>
              <a:grpSpLocks noChangeAspect="1"/>
            </p:cNvGrpSpPr>
            <p:nvPr/>
          </p:nvGrpSpPr>
          <p:grpSpPr>
            <a:xfrm>
              <a:off x="3439172" y="1606094"/>
              <a:ext cx="640080" cy="548640"/>
              <a:chOff x="2294626" y="1507897"/>
              <a:chExt cx="1280160" cy="1097280"/>
            </a:xfrm>
            <a:solidFill>
              <a:srgbClr val="FF0000"/>
            </a:solidFill>
          </p:grpSpPr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>
              <a:grpSpLocks noChangeAspect="1"/>
            </p:cNvGrpSpPr>
            <p:nvPr/>
          </p:nvGrpSpPr>
          <p:grpSpPr>
            <a:xfrm>
              <a:off x="4266763" y="1606094"/>
              <a:ext cx="640080" cy="548640"/>
              <a:chOff x="2294626" y="1507897"/>
              <a:chExt cx="1280160" cy="1097280"/>
            </a:xfrm>
            <a:solidFill>
              <a:srgbClr val="FF0000"/>
            </a:solidFill>
          </p:grpSpPr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>
              <a:grpSpLocks noChangeAspect="1"/>
            </p:cNvGrpSpPr>
            <p:nvPr/>
          </p:nvGrpSpPr>
          <p:grpSpPr>
            <a:xfrm>
              <a:off x="1783990" y="2324507"/>
              <a:ext cx="640080" cy="548640"/>
              <a:chOff x="2294626" y="1507897"/>
              <a:chExt cx="1280160" cy="1097280"/>
            </a:xfrm>
            <a:solidFill>
              <a:srgbClr val="FF0000"/>
            </a:solidFill>
          </p:grpSpPr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>
              <a:grpSpLocks noChangeAspect="1"/>
            </p:cNvGrpSpPr>
            <p:nvPr/>
          </p:nvGrpSpPr>
          <p:grpSpPr>
            <a:xfrm>
              <a:off x="3439172" y="2324507"/>
              <a:ext cx="640080" cy="548640"/>
              <a:chOff x="2294626" y="1507897"/>
              <a:chExt cx="1280160" cy="1097280"/>
            </a:xfrm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>
              <a:grpSpLocks noChangeAspect="1"/>
            </p:cNvGrpSpPr>
            <p:nvPr/>
          </p:nvGrpSpPr>
          <p:grpSpPr>
            <a:xfrm>
              <a:off x="2611581" y="2324507"/>
              <a:ext cx="640080" cy="548640"/>
              <a:chOff x="2294626" y="1507897"/>
              <a:chExt cx="1280160" cy="1097280"/>
            </a:xfrm>
          </p:grpSpPr>
          <p:sp>
            <p:nvSpPr>
              <p:cNvPr id="334" name="Rectangle 333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>
              <a:grpSpLocks noChangeAspect="1"/>
            </p:cNvGrpSpPr>
            <p:nvPr/>
          </p:nvGrpSpPr>
          <p:grpSpPr>
            <a:xfrm>
              <a:off x="4266763" y="2324507"/>
              <a:ext cx="640080" cy="548640"/>
              <a:chOff x="2294626" y="1507897"/>
              <a:chExt cx="1280160" cy="1097280"/>
            </a:xfrm>
          </p:grpSpPr>
          <p:sp>
            <p:nvSpPr>
              <p:cNvPr id="366" name="Rectangle 365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8" name="Group 397"/>
            <p:cNvGrpSpPr>
              <a:grpSpLocks noChangeAspect="1"/>
            </p:cNvGrpSpPr>
            <p:nvPr/>
          </p:nvGrpSpPr>
          <p:grpSpPr>
            <a:xfrm>
              <a:off x="2611581" y="3049042"/>
              <a:ext cx="640080" cy="548640"/>
              <a:chOff x="2294626" y="1507897"/>
              <a:chExt cx="1280160" cy="1097280"/>
            </a:xfrm>
          </p:grpSpPr>
          <p:sp>
            <p:nvSpPr>
              <p:cNvPr id="399" name="Rectangle 398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1783990" y="3049042"/>
              <a:ext cx="640080" cy="548640"/>
              <a:chOff x="2294626" y="1507897"/>
              <a:chExt cx="1280160" cy="1097280"/>
            </a:xfrm>
          </p:grpSpPr>
          <p:sp>
            <p:nvSpPr>
              <p:cNvPr id="432" name="Rectangle 431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Group 462"/>
            <p:cNvGrpSpPr>
              <a:grpSpLocks noChangeAspect="1"/>
            </p:cNvGrpSpPr>
            <p:nvPr/>
          </p:nvGrpSpPr>
          <p:grpSpPr>
            <a:xfrm>
              <a:off x="4266763" y="3049042"/>
              <a:ext cx="640080" cy="548640"/>
              <a:chOff x="2294626" y="1507897"/>
              <a:chExt cx="1280160" cy="1097280"/>
            </a:xfrm>
          </p:grpSpPr>
          <p:sp>
            <p:nvSpPr>
              <p:cNvPr id="464" name="Rectangle 463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6" name="Group 495"/>
            <p:cNvGrpSpPr>
              <a:grpSpLocks noChangeAspect="1"/>
            </p:cNvGrpSpPr>
            <p:nvPr/>
          </p:nvGrpSpPr>
          <p:grpSpPr>
            <a:xfrm>
              <a:off x="3439172" y="3049042"/>
              <a:ext cx="640080" cy="548640"/>
              <a:chOff x="2294626" y="1507897"/>
              <a:chExt cx="1280160" cy="1097280"/>
            </a:xfrm>
          </p:grpSpPr>
          <p:sp>
            <p:nvSpPr>
              <p:cNvPr id="497" name="Rectangle 496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>
              <a:grpSpLocks noChangeAspect="1"/>
            </p:cNvGrpSpPr>
            <p:nvPr/>
          </p:nvGrpSpPr>
          <p:grpSpPr>
            <a:xfrm>
              <a:off x="6488726" y="1606094"/>
              <a:ext cx="640080" cy="548640"/>
              <a:chOff x="2294626" y="1507897"/>
              <a:chExt cx="1280160" cy="1097280"/>
            </a:xfrm>
          </p:grpSpPr>
          <p:sp>
            <p:nvSpPr>
              <p:cNvPr id="529" name="Rectangle 528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Rectangle 556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Rectangle 557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Rectangle 559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>
              <a:grpSpLocks noChangeAspect="1"/>
            </p:cNvGrpSpPr>
            <p:nvPr/>
          </p:nvGrpSpPr>
          <p:grpSpPr>
            <a:xfrm>
              <a:off x="7316317" y="1606094"/>
              <a:ext cx="640080" cy="457200"/>
              <a:chOff x="2294626" y="1507897"/>
              <a:chExt cx="1280160" cy="914400"/>
            </a:xfrm>
          </p:grpSpPr>
          <p:sp>
            <p:nvSpPr>
              <p:cNvPr id="562" name="Rectangle 561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Rectangle 562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Rectangle 563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Rectangle 564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Rectangle 566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Rectangle 568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Rectangle 570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Rectangle 572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Rectangle 576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>
              <a:grpSpLocks noChangeAspect="1"/>
            </p:cNvGrpSpPr>
            <p:nvPr/>
          </p:nvGrpSpPr>
          <p:grpSpPr>
            <a:xfrm>
              <a:off x="8143908" y="1606094"/>
              <a:ext cx="640080" cy="548640"/>
              <a:chOff x="2294626" y="1507897"/>
              <a:chExt cx="1280160" cy="1097280"/>
            </a:xfrm>
          </p:grpSpPr>
          <p:sp>
            <p:nvSpPr>
              <p:cNvPr id="592" name="Rectangle 591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Rectangle 595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4" name="Group 623"/>
            <p:cNvGrpSpPr>
              <a:grpSpLocks noChangeAspect="1"/>
            </p:cNvGrpSpPr>
            <p:nvPr/>
          </p:nvGrpSpPr>
          <p:grpSpPr>
            <a:xfrm>
              <a:off x="8971499" y="1606094"/>
              <a:ext cx="640080" cy="548640"/>
              <a:chOff x="2294626" y="1507897"/>
              <a:chExt cx="1280160" cy="1097280"/>
            </a:xfrm>
          </p:grpSpPr>
          <p:sp>
            <p:nvSpPr>
              <p:cNvPr id="625" name="Rectangle 624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6" name="Group 655"/>
            <p:cNvGrpSpPr>
              <a:grpSpLocks noChangeAspect="1"/>
            </p:cNvGrpSpPr>
            <p:nvPr/>
          </p:nvGrpSpPr>
          <p:grpSpPr>
            <a:xfrm>
              <a:off x="6488726" y="2324507"/>
              <a:ext cx="640080" cy="548640"/>
              <a:chOff x="2294626" y="1507897"/>
              <a:chExt cx="1280160" cy="1097280"/>
            </a:xfrm>
          </p:grpSpPr>
          <p:sp>
            <p:nvSpPr>
              <p:cNvPr id="657" name="Rectangle 656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Rectangle 678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Rectangle 679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9" name="Group 688"/>
            <p:cNvGrpSpPr>
              <a:grpSpLocks noChangeAspect="1"/>
            </p:cNvGrpSpPr>
            <p:nvPr/>
          </p:nvGrpSpPr>
          <p:grpSpPr>
            <a:xfrm>
              <a:off x="8143908" y="2324507"/>
              <a:ext cx="640080" cy="548640"/>
              <a:chOff x="2294626" y="1507897"/>
              <a:chExt cx="1280160" cy="1097280"/>
            </a:xfrm>
          </p:grpSpPr>
          <p:sp>
            <p:nvSpPr>
              <p:cNvPr id="690" name="Rectangle 689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2" name="Group 721"/>
            <p:cNvGrpSpPr>
              <a:grpSpLocks noChangeAspect="1"/>
            </p:cNvGrpSpPr>
            <p:nvPr/>
          </p:nvGrpSpPr>
          <p:grpSpPr>
            <a:xfrm>
              <a:off x="7316317" y="2324507"/>
              <a:ext cx="640080" cy="548640"/>
              <a:chOff x="2294626" y="1507897"/>
              <a:chExt cx="1280160" cy="1097280"/>
            </a:xfrm>
          </p:grpSpPr>
          <p:sp>
            <p:nvSpPr>
              <p:cNvPr id="723" name="Rectangle 722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4" name="Group 753"/>
            <p:cNvGrpSpPr>
              <a:grpSpLocks noChangeAspect="1"/>
            </p:cNvGrpSpPr>
            <p:nvPr/>
          </p:nvGrpSpPr>
          <p:grpSpPr>
            <a:xfrm>
              <a:off x="8971499" y="2324507"/>
              <a:ext cx="640080" cy="548640"/>
              <a:chOff x="2294626" y="1507897"/>
              <a:chExt cx="1280160" cy="1097280"/>
            </a:xfrm>
          </p:grpSpPr>
          <p:sp>
            <p:nvSpPr>
              <p:cNvPr id="755" name="Rectangle 754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Rectangle 767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Rectangle 768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Rectangle 769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Rectangle 770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Rectangle 771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Rectangle 772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Rectangle 773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Rectangle 774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Rectangle 775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Rectangle 779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Rectangle 780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Rectangle 781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Rectangle 782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4" name="Rectangle 783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Rectangle 784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Rectangle 785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7" name="Group 786"/>
            <p:cNvGrpSpPr>
              <a:grpSpLocks noChangeAspect="1"/>
            </p:cNvGrpSpPr>
            <p:nvPr/>
          </p:nvGrpSpPr>
          <p:grpSpPr>
            <a:xfrm>
              <a:off x="7316317" y="3049042"/>
              <a:ext cx="640080" cy="548640"/>
              <a:chOff x="2294626" y="1507897"/>
              <a:chExt cx="1280160" cy="1097280"/>
            </a:xfrm>
          </p:grpSpPr>
          <p:sp>
            <p:nvSpPr>
              <p:cNvPr id="788" name="Rectangle 787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Rectangle 789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Rectangle 790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Rectangle 791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Rectangle 792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Rectangle 793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Rectangle 794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Rectangle 795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Rectangle 799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Rectangle 800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Rectangle 801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Rectangle 802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Rectangle 803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Rectangle 804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Rectangle 805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Rectangle 809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Rectangle 810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Rectangle 811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Rectangle 812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Rectangle 813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Rectangle 814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Rectangle 815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Rectangle 816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Rectangle 817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Rectangle 818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" name="Group 819"/>
            <p:cNvGrpSpPr>
              <a:grpSpLocks noChangeAspect="1"/>
            </p:cNvGrpSpPr>
            <p:nvPr/>
          </p:nvGrpSpPr>
          <p:grpSpPr>
            <a:xfrm>
              <a:off x="6488726" y="3049042"/>
              <a:ext cx="640080" cy="548640"/>
              <a:chOff x="2294626" y="1507897"/>
              <a:chExt cx="1280160" cy="1097280"/>
            </a:xfrm>
          </p:grpSpPr>
          <p:sp>
            <p:nvSpPr>
              <p:cNvPr id="821" name="Rectangle 820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Rectangle 821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Rectangle 822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Rectangle 823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Rectangle 824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Rectangle 825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Rectangle 826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Rectangle 827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Rectangle 828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Rectangle 829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Rectangle 830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Rectangle 831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Rectangle 832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Rectangle 833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Rectangle 834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Rectangle 835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Rectangle 836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Rectangle 837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Rectangle 838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Rectangle 840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Rectangle 841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2" name="Group 851"/>
            <p:cNvGrpSpPr>
              <a:grpSpLocks noChangeAspect="1"/>
            </p:cNvGrpSpPr>
            <p:nvPr/>
          </p:nvGrpSpPr>
          <p:grpSpPr>
            <a:xfrm>
              <a:off x="8971499" y="3049042"/>
              <a:ext cx="640080" cy="548640"/>
              <a:chOff x="2294626" y="1507897"/>
              <a:chExt cx="1280160" cy="1097280"/>
            </a:xfrm>
          </p:grpSpPr>
          <p:sp>
            <p:nvSpPr>
              <p:cNvPr id="853" name="Rectangle 852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8" name="Rectangle 857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9" name="Rectangle 858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Rectangle 859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Rectangle 860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2" name="Rectangle 861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Rectangle 862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>
                <a:spLocks noChangeAspect="1"/>
              </p:cNvSpPr>
              <p:nvPr/>
            </p:nvSpPr>
            <p:spPr>
              <a:xfrm>
                <a:off x="266038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5" name="Group 884"/>
            <p:cNvGrpSpPr>
              <a:grpSpLocks noChangeAspect="1"/>
            </p:cNvGrpSpPr>
            <p:nvPr/>
          </p:nvGrpSpPr>
          <p:grpSpPr>
            <a:xfrm>
              <a:off x="8143908" y="3049042"/>
              <a:ext cx="640080" cy="548640"/>
              <a:chOff x="2294626" y="1507897"/>
              <a:chExt cx="1280160" cy="1097280"/>
            </a:xfrm>
          </p:grpSpPr>
          <p:sp>
            <p:nvSpPr>
              <p:cNvPr id="886" name="Rectangle 885"/>
              <p:cNvSpPr>
                <a:spLocks noChangeAspect="1"/>
              </p:cNvSpPr>
              <p:nvPr/>
            </p:nvSpPr>
            <p:spPr>
              <a:xfrm>
                <a:off x="22946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>
                <a:spLocks noChangeAspect="1"/>
              </p:cNvSpPr>
              <p:nvPr/>
            </p:nvSpPr>
            <p:spPr>
              <a:xfrm>
                <a:off x="24775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>
                <a:spLocks noChangeAspect="1"/>
              </p:cNvSpPr>
              <p:nvPr/>
            </p:nvSpPr>
            <p:spPr>
              <a:xfrm>
                <a:off x="266038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>
                <a:spLocks noChangeAspect="1"/>
              </p:cNvSpPr>
              <p:nvPr/>
            </p:nvSpPr>
            <p:spPr>
              <a:xfrm>
                <a:off x="284326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>
                <a:spLocks noChangeAspect="1"/>
              </p:cNvSpPr>
              <p:nvPr/>
            </p:nvSpPr>
            <p:spPr>
              <a:xfrm>
                <a:off x="302614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>
                <a:spLocks noChangeAspect="1"/>
              </p:cNvSpPr>
              <p:nvPr/>
            </p:nvSpPr>
            <p:spPr>
              <a:xfrm>
                <a:off x="320902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>
                <a:spLocks noChangeAspect="1"/>
              </p:cNvSpPr>
              <p:nvPr/>
            </p:nvSpPr>
            <p:spPr>
              <a:xfrm>
                <a:off x="3391906" y="169077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>
                <a:spLocks noChangeAspect="1"/>
              </p:cNvSpPr>
              <p:nvPr/>
            </p:nvSpPr>
            <p:spPr>
              <a:xfrm>
                <a:off x="2294626" y="1507897"/>
                <a:ext cx="12801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>
                <a:spLocks noChangeAspect="1"/>
              </p:cNvSpPr>
              <p:nvPr/>
            </p:nvSpPr>
            <p:spPr>
              <a:xfrm>
                <a:off x="22946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>
                <a:spLocks noChangeAspect="1"/>
              </p:cNvSpPr>
              <p:nvPr/>
            </p:nvSpPr>
            <p:spPr>
              <a:xfrm>
                <a:off x="24775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>
                <a:spLocks noChangeAspect="1"/>
              </p:cNvSpPr>
              <p:nvPr/>
            </p:nvSpPr>
            <p:spPr>
              <a:xfrm>
                <a:off x="266038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Rectangle 896"/>
              <p:cNvSpPr>
                <a:spLocks noChangeAspect="1"/>
              </p:cNvSpPr>
              <p:nvPr/>
            </p:nvSpPr>
            <p:spPr>
              <a:xfrm>
                <a:off x="284326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>
                <a:spLocks noChangeAspect="1"/>
              </p:cNvSpPr>
              <p:nvPr/>
            </p:nvSpPr>
            <p:spPr>
              <a:xfrm>
                <a:off x="302614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>
                <a:spLocks noChangeAspect="1"/>
              </p:cNvSpPr>
              <p:nvPr/>
            </p:nvSpPr>
            <p:spPr>
              <a:xfrm>
                <a:off x="320902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>
                <a:spLocks noChangeAspect="1"/>
              </p:cNvSpPr>
              <p:nvPr/>
            </p:nvSpPr>
            <p:spPr>
              <a:xfrm>
                <a:off x="3391906" y="187365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>
                <a:spLocks noChangeAspect="1"/>
              </p:cNvSpPr>
              <p:nvPr/>
            </p:nvSpPr>
            <p:spPr>
              <a:xfrm>
                <a:off x="22946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>
                <a:spLocks noChangeAspect="1"/>
              </p:cNvSpPr>
              <p:nvPr/>
            </p:nvSpPr>
            <p:spPr>
              <a:xfrm>
                <a:off x="24775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>
                <a:spLocks noChangeAspect="1"/>
              </p:cNvSpPr>
              <p:nvPr/>
            </p:nvSpPr>
            <p:spPr>
              <a:xfrm>
                <a:off x="266038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>
                <a:spLocks noChangeAspect="1"/>
              </p:cNvSpPr>
              <p:nvPr/>
            </p:nvSpPr>
            <p:spPr>
              <a:xfrm>
                <a:off x="284326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>
                <a:spLocks noChangeAspect="1"/>
              </p:cNvSpPr>
              <p:nvPr/>
            </p:nvSpPr>
            <p:spPr>
              <a:xfrm>
                <a:off x="302614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>
                <a:spLocks noChangeAspect="1"/>
              </p:cNvSpPr>
              <p:nvPr/>
            </p:nvSpPr>
            <p:spPr>
              <a:xfrm>
                <a:off x="320902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>
                <a:spLocks noChangeAspect="1"/>
              </p:cNvSpPr>
              <p:nvPr/>
            </p:nvSpPr>
            <p:spPr>
              <a:xfrm>
                <a:off x="3391906" y="205653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>
                <a:spLocks noChangeAspect="1"/>
              </p:cNvSpPr>
              <p:nvPr/>
            </p:nvSpPr>
            <p:spPr>
              <a:xfrm>
                <a:off x="22946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>
                <a:spLocks noChangeAspect="1"/>
              </p:cNvSpPr>
              <p:nvPr/>
            </p:nvSpPr>
            <p:spPr>
              <a:xfrm>
                <a:off x="24775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>
                <a:spLocks noChangeAspect="1"/>
              </p:cNvSpPr>
              <p:nvPr/>
            </p:nvSpPr>
            <p:spPr>
              <a:xfrm>
                <a:off x="266038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>
                <a:spLocks noChangeAspect="1"/>
              </p:cNvSpPr>
              <p:nvPr/>
            </p:nvSpPr>
            <p:spPr>
              <a:xfrm>
                <a:off x="284326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>
                <a:spLocks noChangeAspect="1"/>
              </p:cNvSpPr>
              <p:nvPr/>
            </p:nvSpPr>
            <p:spPr>
              <a:xfrm>
                <a:off x="302614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>
                <a:spLocks noChangeAspect="1"/>
              </p:cNvSpPr>
              <p:nvPr/>
            </p:nvSpPr>
            <p:spPr>
              <a:xfrm>
                <a:off x="320902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>
                <a:spLocks noChangeAspect="1"/>
              </p:cNvSpPr>
              <p:nvPr/>
            </p:nvSpPr>
            <p:spPr>
              <a:xfrm>
                <a:off x="3391906" y="223941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>
                <a:spLocks noChangeAspect="1"/>
              </p:cNvSpPr>
              <p:nvPr/>
            </p:nvSpPr>
            <p:spPr>
              <a:xfrm>
                <a:off x="229462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>
                <a:spLocks noChangeAspect="1"/>
              </p:cNvSpPr>
              <p:nvPr/>
            </p:nvSpPr>
            <p:spPr>
              <a:xfrm>
                <a:off x="2477506" y="2422297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947157" y="53483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Alternative visualization: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2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risque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Choix</a:t>
            </a:r>
            <a:r>
              <a:rPr lang="en-US" dirty="0" smtClean="0"/>
              <a:t> avec </a:t>
            </a:r>
            <a:r>
              <a:rPr lang="fr-FR" b="1" dirty="0" smtClean="0"/>
              <a:t>effort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4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Choice tasks</vt:lpstr>
      <vt:lpstr>Choix avec délai</vt:lpstr>
      <vt:lpstr>PowerPoint Presentation</vt:lpstr>
      <vt:lpstr>PowerPoint Presentation</vt:lpstr>
      <vt:lpstr>PowerPoint Presentation</vt:lpstr>
      <vt:lpstr>Choix avec risque</vt:lpstr>
      <vt:lpstr>PowerPoint Presentation</vt:lpstr>
      <vt:lpstr>PowerPoint Presentation</vt:lpstr>
      <vt:lpstr>Choix avec effort physique</vt:lpstr>
      <vt:lpstr>PowerPoint Presentation</vt:lpstr>
      <vt:lpstr>PowerPoint Presentation</vt:lpstr>
      <vt:lpstr>Choix avec effort mental</vt:lpstr>
      <vt:lpstr>PowerPoint Presentation</vt:lpstr>
      <vt:lpstr>PowerPoint Presentation</vt:lpstr>
    </vt:vector>
  </TitlesOfParts>
  <Company>Allseas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effort</dc:title>
  <dc:creator>Roeland Heerema</dc:creator>
  <cp:lastModifiedBy>Roeland Heerema</cp:lastModifiedBy>
  <cp:revision>16</cp:revision>
  <dcterms:created xsi:type="dcterms:W3CDTF">2020-09-14T03:21:48Z</dcterms:created>
  <dcterms:modified xsi:type="dcterms:W3CDTF">2021-01-18T18:52:02Z</dcterms:modified>
</cp:coreProperties>
</file>