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9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03/12/2021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déplacer la barre vers la gauche et la droite en utilisant respectivement les flèches gauche et 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</a:t>
            </a:r>
            <a:r>
              <a:rPr lang="fr-FR" sz="2400" dirty="0" smtClean="0"/>
              <a:t>cliquez </a:t>
            </a:r>
            <a:r>
              <a:rPr lang="fr-FR" sz="2400" dirty="0"/>
              <a:t>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</a:t>
            </a:r>
            <a:r>
              <a:rPr lang="fr-FR" sz="2400" dirty="0" smtClean="0"/>
              <a:t>bas de </a:t>
            </a:r>
            <a:r>
              <a:rPr lang="fr-FR" sz="2400" dirty="0"/>
              <a:t>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</a:t>
              </a:r>
              <a:r>
                <a:rPr lang="en-GB" sz="2400" dirty="0" smtClean="0"/>
                <a:t>25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 smtClean="0"/>
                <a:t>mémorisation</a:t>
              </a:r>
              <a:r>
                <a:rPr lang="en-GB" sz="2400" dirty="0" smtClean="0"/>
                <a:t>.</a:t>
              </a:r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</a:t>
              </a:r>
              <a:r>
                <a:rPr lang="en-GB" sz="2400" dirty="0" err="1"/>
                <a:t>mémorisation</a:t>
              </a:r>
              <a:r>
                <a:rPr lang="fr-FR" sz="2400" dirty="0" smtClean="0"/>
                <a:t> </a:t>
              </a:r>
              <a:r>
                <a:rPr lang="fr-FR" sz="2400" dirty="0"/>
                <a:t>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 smtClean="0"/>
                <a:t>Relisez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ces</a:t>
              </a:r>
              <a:r>
                <a:rPr lang="en-GB" sz="2400" dirty="0" smtClean="0"/>
                <a:t> instructions </a:t>
              </a:r>
              <a:r>
                <a:rPr lang="en-GB" sz="2400" dirty="0" err="1" smtClean="0"/>
                <a:t>jusqu’à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ce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qu’elles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soient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parfaitement</a:t>
              </a:r>
              <a:r>
                <a:rPr lang="en-GB" sz="2400" dirty="0" smtClean="0"/>
                <a:t> </a:t>
              </a:r>
              <a:r>
                <a:rPr lang="en-GB" sz="2400" dirty="0" err="1" smtClean="0"/>
                <a:t>claires</a:t>
              </a:r>
              <a:r>
                <a:rPr lang="en-GB" sz="2400" dirty="0" smtClean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8094</TotalTime>
  <Words>1788</Words>
  <Application>Microsoft Office PowerPoint</Application>
  <PresentationFormat>Grand écran</PresentationFormat>
  <Paragraphs>166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175</cp:revision>
  <cp:lastPrinted>2021-10-19T16:24:10Z</cp:lastPrinted>
  <dcterms:created xsi:type="dcterms:W3CDTF">2020-02-28T14:25:54Z</dcterms:created>
  <dcterms:modified xsi:type="dcterms:W3CDTF">2021-12-03T09:19:19Z</dcterms:modified>
</cp:coreProperties>
</file>