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317" r:id="rId26"/>
    <p:sldId id="297" r:id="rId27"/>
    <p:sldId id="299" r:id="rId28"/>
    <p:sldId id="303" r:id="rId29"/>
    <p:sldId id="301" r:id="rId30"/>
    <p:sldId id="300" r:id="rId31"/>
    <p:sldId id="304" r:id="rId32"/>
    <p:sldId id="306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cliquez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erroné</a:t>
            </a:r>
            <a:r>
              <a:rPr lang="en-GB" sz="2400" dirty="0"/>
              <a:t>, il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chiffres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25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mémorisation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</a:t>
              </a:r>
              <a:r>
                <a:rPr lang="en-GB" sz="2400" dirty="0" err="1"/>
                <a:t>mémorisation</a:t>
              </a:r>
              <a:r>
                <a:rPr lang="fr-FR" sz="2400" dirty="0"/>
                <a:t>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8162</TotalTime>
  <Words>1776</Words>
  <Application>Microsoft Office PowerPoint</Application>
  <PresentationFormat>Widescreen</PresentationFormat>
  <Paragraphs>166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178</cp:revision>
  <cp:lastPrinted>2021-10-19T16:24:10Z</cp:lastPrinted>
  <dcterms:created xsi:type="dcterms:W3CDTF">2020-02-28T14:25:54Z</dcterms:created>
  <dcterms:modified xsi:type="dcterms:W3CDTF">2021-12-03T12:32:07Z</dcterms:modified>
</cp:coreProperties>
</file>