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6" r:id="rId3"/>
    <p:sldId id="270" r:id="rId4"/>
    <p:sldId id="277" r:id="rId5"/>
    <p:sldId id="265" r:id="rId6"/>
    <p:sldId id="314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02/09/2020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D9C-C8CD-41B8-B5BD-A9239E7A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ATTENTION!</a:t>
            </a:r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6D2F2BA2-301A-46DE-8C0A-5C6B098946FC}"/>
              </a:ext>
            </a:extLst>
          </p:cNvPr>
          <p:cNvSpPr txBox="1"/>
          <p:nvPr/>
        </p:nvSpPr>
        <p:spPr>
          <a:xfrm>
            <a:off x="1874196" y="1477613"/>
            <a:ext cx="8443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Cette semaine, </a:t>
            </a:r>
            <a:r>
              <a:rPr lang="en-GB" sz="2400" dirty="0"/>
              <a:t>nous </a:t>
            </a:r>
            <a:r>
              <a:rPr lang="en-GB" sz="2400" dirty="0" err="1"/>
              <a:t>avons</a:t>
            </a:r>
            <a:r>
              <a:rPr lang="en-GB" sz="2400" dirty="0"/>
              <a:t> </a:t>
            </a:r>
            <a:r>
              <a:rPr lang="en-GB" sz="2400" dirty="0" err="1"/>
              <a:t>modifié</a:t>
            </a:r>
            <a:r>
              <a:rPr lang="en-GB" sz="2400" dirty="0"/>
              <a:t> les images qui </a:t>
            </a:r>
            <a:r>
              <a:rPr lang="en-GB" sz="2400" dirty="0" err="1"/>
              <a:t>apparaîtront</a:t>
            </a:r>
            <a:r>
              <a:rPr lang="en-GB" sz="2400" dirty="0"/>
              <a:t> sur la grille.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ont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remplacés</a:t>
            </a:r>
            <a:r>
              <a:rPr lang="en-GB" sz="2400" dirty="0"/>
              <a:t> par des dessins </a:t>
            </a:r>
            <a:r>
              <a:rPr lang="en-GB" sz="2400" dirty="0" err="1"/>
              <a:t>d’animaux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A l'exception de ce changement, le test se déroulera exactement comme les semaines précédentes.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Les instructions qui suivent font toujours référence à des paires de nombres, alors rappelez-vous simplement en les lisant que ce seront des paires d'animaux qui apparaîtront à la place des nombres.</a:t>
            </a:r>
          </a:p>
        </p:txBody>
      </p:sp>
    </p:spTree>
    <p:extLst>
      <p:ext uri="{BB962C8B-B14F-4D97-AF65-F5344CB8AC3E}">
        <p14:creationId xmlns:p14="http://schemas.microsoft.com/office/powerpoint/2010/main" val="22136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6423</TotalTime>
  <Words>1646</Words>
  <Application>Microsoft Office PowerPoint</Application>
  <PresentationFormat>Widescreen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ATTENTION!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112</cp:revision>
  <dcterms:created xsi:type="dcterms:W3CDTF">2020-02-28T14:25:54Z</dcterms:created>
  <dcterms:modified xsi:type="dcterms:W3CDTF">2020-09-02T13:19:58Z</dcterms:modified>
</cp:coreProperties>
</file>