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6" r:id="rId3"/>
    <p:sldId id="270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14/10/2020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D9C-C8CD-41B8-B5BD-A9239E7A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782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ATTENTION!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6D2F2BA2-301A-46DE-8C0A-5C6B098946FC}"/>
              </a:ext>
            </a:extLst>
          </p:cNvPr>
          <p:cNvSpPr txBox="1"/>
          <p:nvPr/>
        </p:nvSpPr>
        <p:spPr>
          <a:xfrm>
            <a:off x="1874195" y="797510"/>
            <a:ext cx="8443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Cette semaine, nous avons modifié les paires qui afficherons.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Maintenant, les paires consistent d’un numéro et d’une image d’un chien (comme ci-dessous).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Rien d'autre n'a changé.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AF8B4-4062-41F5-8523-CF6D5BFF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74" y="2416029"/>
            <a:ext cx="3377652" cy="33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45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En</a:t>
            </a:r>
            <a:r>
              <a:rPr lang="en-GB" sz="2400" dirty="0"/>
              <a:t> résumé,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allez</a:t>
            </a:r>
            <a:r>
              <a:rPr lang="en-GB" sz="2400" dirty="0"/>
              <a:t> </a:t>
            </a:r>
            <a:r>
              <a:rPr lang="en-GB" sz="2400" dirty="0" err="1"/>
              <a:t>effectuer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série</a:t>
            </a:r>
            <a:r>
              <a:rPr lang="en-GB" sz="2400" dirty="0"/>
              <a:t> de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performance </a:t>
            </a:r>
            <a:r>
              <a:rPr lang="en-GB" sz="2400" dirty="0" err="1"/>
              <a:t>avant</a:t>
            </a:r>
            <a:r>
              <a:rPr lang="en-GB" sz="2400" dirty="0"/>
              <a:t> et après </a:t>
            </a:r>
            <a:r>
              <a:rPr lang="en-GB" sz="2400" dirty="0" err="1"/>
              <a:t>avoir</a:t>
            </a:r>
            <a:r>
              <a:rPr lang="en-GB" sz="2400" dirty="0"/>
              <a:t> </a:t>
            </a:r>
            <a:r>
              <a:rPr lang="en-GB" sz="2400" dirty="0" err="1"/>
              <a:t>effectué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Note: v</a:t>
            </a:r>
            <a:r>
              <a:rPr lang="fr-FR" sz="2400" dirty="0" err="1"/>
              <a:t>ous</a:t>
            </a:r>
            <a:r>
              <a:rPr lang="fr-FR" sz="2400" dirty="0"/>
              <a:t> recevrez une indemnisation financière de base de 2€ pour votre participation à ce test, quelle que soit votre performance. De plus, nous sélectionnerons au hasard un exercice du test et vous recevrez un bonus de 2€ si votre performance est adéquate.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A791-0279-444E-8DBE-A13258AF07E7}"/>
              </a:ext>
            </a:extLst>
          </p:cNvPr>
          <p:cNvSpPr txBox="1"/>
          <p:nvPr/>
        </p:nvSpPr>
        <p:spPr>
          <a:xfrm>
            <a:off x="3245358" y="2807405"/>
            <a:ext cx="5907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Pensez-vous que vous auriez atteint le score cible de 8 si vous aviez été testé ?</a:t>
            </a:r>
          </a:p>
          <a:p>
            <a:r>
              <a:rPr lang="fr-FR" sz="1400" dirty="0"/>
              <a:t>- 100% = </a:t>
            </a:r>
            <a:r>
              <a:rPr lang="fr-FR" sz="1400" b="1" dirty="0"/>
              <a:t>Certainement pas</a:t>
            </a:r>
            <a:r>
              <a:rPr lang="fr-FR" sz="1400" dirty="0"/>
              <a:t>, 0% = </a:t>
            </a:r>
            <a:r>
              <a:rPr lang="fr-FR" sz="1400" b="1" dirty="0"/>
              <a:t>Je ne sais pas</a:t>
            </a:r>
            <a:r>
              <a:rPr lang="fr-FR" sz="1400" dirty="0"/>
              <a:t>, et 100% = </a:t>
            </a:r>
            <a:r>
              <a:rPr lang="fr-FR" sz="1400" b="1" dirty="0"/>
              <a:t>Absolument oui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6 </a:t>
            </a:r>
            <a:r>
              <a:rPr lang="en-GB" sz="2400" dirty="0" err="1"/>
              <a:t>étapes</a:t>
            </a:r>
            <a:r>
              <a:rPr lang="en-GB" sz="2400" dirty="0"/>
              <a:t>: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1: indication du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2: </a:t>
            </a:r>
            <a:r>
              <a:rPr lang="en-GB" sz="2400" dirty="0" err="1"/>
              <a:t>jugement</a:t>
            </a:r>
            <a:r>
              <a:rPr lang="en-GB" sz="2400" dirty="0"/>
              <a:t> </a:t>
            </a:r>
            <a:r>
              <a:rPr lang="fr-FR" sz="2400" dirty="0"/>
              <a:t>d’efficacité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3: phase de </a:t>
            </a:r>
            <a:r>
              <a:rPr lang="en-GB" sz="2400" dirty="0" err="1"/>
              <a:t>mémorisation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4: phase de test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5: </a:t>
            </a:r>
            <a:r>
              <a:rPr lang="en-GB" sz="2400" dirty="0" err="1"/>
              <a:t>jugement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6: retour sur </a:t>
            </a:r>
            <a:r>
              <a:rPr lang="en-GB" sz="2400" dirty="0" err="1"/>
              <a:t>votre</a:t>
            </a:r>
            <a:r>
              <a:rPr lang="en-GB" sz="2400" dirty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</a:t>
            </a:r>
            <a:r>
              <a:rPr lang="en-GB" sz="2400" dirty="0" err="1"/>
              <a:t>deux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Cela dit, avant chaque essai, nous vous indiquerons le nombre de paires de chiffres dont vous devrez vous rappeler pour obtenir le bonus financier. C’est ce que nous appelons le « </a:t>
            </a:r>
            <a:r>
              <a:rPr lang="fr-FR" sz="2400" b="1" dirty="0"/>
              <a:t>score cible</a:t>
            </a:r>
            <a:r>
              <a:rPr lang="fr-FR" sz="2400" dirty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La difficulté de chaque exercice dépend donc du score cible. Lors de la phase de mémorisation, vous devrez doser votre effort pour atteindre le score cible.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EVALUATION DE LA METACOGNITION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phase de memorisation, et </a:t>
            </a:r>
            <a:r>
              <a:rPr lang="en-GB" sz="2400" dirty="0" err="1"/>
              <a:t>une</a:t>
            </a:r>
            <a:r>
              <a:rPr lang="en-GB" sz="2400" dirty="0"/>
              <a:t> phase de test.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De plus,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fr-FR" sz="2400" dirty="0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avant</a:t>
            </a:r>
            <a:r>
              <a:rPr lang="en-GB" sz="2400" dirty="0"/>
              <a:t> et après la phase de test.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évaluations</a:t>
            </a:r>
            <a:r>
              <a:rPr lang="en-GB" sz="2400" dirty="0"/>
              <a:t>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pour </a:t>
            </a:r>
            <a:r>
              <a:rPr lang="fr-FR" sz="2400" dirty="0"/>
              <a:t>mesurer</a:t>
            </a:r>
            <a:r>
              <a:rPr lang="en-GB" sz="2400" dirty="0"/>
              <a:t> la </a:t>
            </a:r>
            <a:r>
              <a:rPr lang="en-GB" sz="2400" dirty="0" err="1"/>
              <a:t>métacognition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maintenant</a:t>
            </a:r>
            <a:r>
              <a:rPr lang="en-GB" sz="2400" dirty="0"/>
              <a:t> </a:t>
            </a:r>
            <a:r>
              <a:rPr lang="fr-FR" sz="2400" dirty="0"/>
              <a:t>détailler</a:t>
            </a:r>
            <a:r>
              <a:rPr lang="en-GB" sz="2400" dirty="0"/>
              <a:t> les 6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 de chaque exercice de mémoire.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fr-FR" sz="2400" dirty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Ensuite</a:t>
            </a:r>
            <a:r>
              <a:rPr lang="en-GB" sz="2400" dirty="0"/>
              <a:t>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l’effort</a:t>
            </a:r>
            <a:r>
              <a:rPr lang="en-GB" sz="2400" dirty="0"/>
              <a:t> </a:t>
            </a:r>
            <a:r>
              <a:rPr lang="en-GB" sz="2400" dirty="0" err="1"/>
              <a:t>qu’il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faudra</a:t>
            </a:r>
            <a:r>
              <a:rPr lang="en-GB" sz="2400" dirty="0"/>
              <a:t> </a:t>
            </a:r>
            <a:r>
              <a:rPr lang="en-GB" sz="2400" dirty="0" err="1"/>
              <a:t>fournir</a:t>
            </a:r>
            <a:r>
              <a:rPr lang="en-GB" sz="2400" dirty="0"/>
              <a:t> pour </a:t>
            </a:r>
            <a:r>
              <a:rPr lang="en-GB" sz="2400" dirty="0" err="1"/>
              <a:t>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les </a:t>
            </a:r>
            <a:r>
              <a:rPr lang="en-GB" sz="2400" b="1" dirty="0" err="1"/>
              <a:t>chiffres</a:t>
            </a:r>
            <a:r>
              <a:rPr lang="en-GB" sz="2400" b="1" dirty="0"/>
              <a:t> de la grille 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atteindre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difficile. </a:t>
            </a:r>
            <a:r>
              <a:rPr lang="en-GB" sz="2400" dirty="0" err="1"/>
              <a:t>C’est</a:t>
            </a:r>
            <a:r>
              <a:rPr lang="en-GB" sz="2400" dirty="0"/>
              <a:t> normal: </a:t>
            </a:r>
            <a:r>
              <a:rPr lang="en-GB" sz="2400" dirty="0" err="1"/>
              <a:t>essayez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le </a:t>
            </a:r>
            <a:r>
              <a:rPr lang="en-GB" sz="2400" dirty="0" err="1"/>
              <a:t>mieux</a:t>
            </a:r>
            <a:r>
              <a:rPr lang="en-GB" sz="2400" dirty="0"/>
              <a:t> possible.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1605</Words>
  <Application>Microsoft Office PowerPoint</Application>
  <PresentationFormat>Widescreen</PresentationFormat>
  <Paragraphs>139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ATTENTION!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117</cp:revision>
  <dcterms:created xsi:type="dcterms:W3CDTF">2020-02-28T14:25:54Z</dcterms:created>
  <dcterms:modified xsi:type="dcterms:W3CDTF">2020-10-14T09:11:54Z</dcterms:modified>
</cp:coreProperties>
</file>