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7" r:id="rId5"/>
    <p:sldId id="265" r:id="rId6"/>
    <p:sldId id="269" r:id="rId7"/>
    <p:sldId id="263" r:id="rId8"/>
    <p:sldId id="262" r:id="rId9"/>
    <p:sldId id="273" r:id="rId10"/>
    <p:sldId id="274" r:id="rId11"/>
    <p:sldId id="275" r:id="rId12"/>
    <p:sldId id="276" r:id="rId13"/>
    <p:sldId id="271" r:id="rId14"/>
    <p:sldId id="260" r:id="rId15"/>
    <p:sldId id="284" r:id="rId16"/>
    <p:sldId id="285" r:id="rId17"/>
    <p:sldId id="280" r:id="rId18"/>
    <p:sldId id="282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83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294" r:id="rId36"/>
    <p:sldId id="296" r:id="rId37"/>
    <p:sldId id="297" r:id="rId38"/>
    <p:sldId id="298" r:id="rId39"/>
    <p:sldId id="299" r:id="rId40"/>
    <p:sldId id="303" r:id="rId41"/>
    <p:sldId id="301" r:id="rId42"/>
    <p:sldId id="300" r:id="rId43"/>
    <p:sldId id="304" r:id="rId44"/>
    <p:sldId id="30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17/07/2020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196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Bonjour ! </a:t>
            </a:r>
            <a:r>
              <a:rPr lang="en-GB" sz="2400" dirty="0" err="1"/>
              <a:t>Merci</a:t>
            </a:r>
            <a:r>
              <a:rPr lang="en-GB" sz="2400" dirty="0"/>
              <a:t> </a:t>
            </a:r>
            <a:r>
              <a:rPr lang="en-GB" sz="2400" dirty="0" err="1"/>
              <a:t>d’avoir</a:t>
            </a:r>
            <a:r>
              <a:rPr lang="en-GB" sz="2400" dirty="0"/>
              <a:t> </a:t>
            </a:r>
            <a:r>
              <a:rPr lang="en-GB" sz="2400" dirty="0" err="1"/>
              <a:t>accepté</a:t>
            </a:r>
            <a:r>
              <a:rPr lang="en-GB" sz="2400" dirty="0"/>
              <a:t> de </a:t>
            </a:r>
            <a:r>
              <a:rPr lang="en-GB" sz="2400" dirty="0" err="1"/>
              <a:t>participer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notre</a:t>
            </a:r>
            <a:r>
              <a:rPr lang="en-GB" sz="2400" dirty="0"/>
              <a:t> </a:t>
            </a:r>
            <a:r>
              <a:rPr lang="en-GB" sz="2400" dirty="0" err="1"/>
              <a:t>expérience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Avant de commencer, merci de bien </a:t>
            </a:r>
            <a:r>
              <a:rPr lang="en-GB" sz="2400" dirty="0" err="1"/>
              <a:t>vouloir</a:t>
            </a:r>
            <a:r>
              <a:rPr lang="en-GB" sz="2400" dirty="0"/>
              <a:t> </a:t>
            </a:r>
            <a:r>
              <a:rPr lang="en-GB" sz="2400" dirty="0" err="1"/>
              <a:t>éteindre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téléphone</a:t>
            </a:r>
            <a:r>
              <a:rPr lang="en-GB" sz="2400" dirty="0"/>
              <a:t> portable</a:t>
            </a:r>
            <a:endParaRPr lang="en-GB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DC1F5-A4F9-4C9B-92D0-EF5626A052D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241543" y="2151728"/>
            <a:ext cx="9708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AFF134B3-1C23-4715-A151-A4A53EF77ABB}"/>
              </a:ext>
            </a:extLst>
          </p:cNvPr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82328-20D9-4106-9F02-4E9093E0007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34959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12ABD-304E-4B74-80C1-36106559000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7926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B5954-6752-4C21-9BAF-3A2D8962D6C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6864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</a:t>
            </a:r>
            <a:r>
              <a:rPr lang="en-GB" sz="2000" dirty="0"/>
              <a:t>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memorisation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La phase de </a:t>
            </a:r>
            <a:r>
              <a:rPr lang="en-GB" sz="2000" b="1" dirty="0"/>
              <a:t>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͏Un </a:t>
            </a:r>
            <a:r>
              <a:rPr lang="en-GB" sz="2000" b="1" dirty="0" err="1"/>
              <a:t>jugement</a:t>
            </a:r>
            <a:r>
              <a:rPr lang="en-GB" sz="2000" b="1" dirty="0"/>
              <a:t> de </a:t>
            </a:r>
            <a:r>
              <a:rPr lang="en-GB" sz="2000" b="1" dirty="0" err="1"/>
              <a:t>confiance</a:t>
            </a:r>
            <a:r>
              <a:rPr lang="en-GB" sz="2000" b="1" dirty="0"/>
              <a:t>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 </a:t>
            </a:r>
            <a:r>
              <a:rPr lang="en-GB" sz="2000" dirty="0" err="1"/>
              <a:t>durant</a:t>
            </a:r>
            <a:r>
              <a:rPr lang="en-GB" sz="2000" dirty="0"/>
              <a:t> la phase de test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͏</a:t>
            </a:r>
            <a:r>
              <a:rPr lang="en-GB" sz="2000" b="1" dirty="0"/>
              <a:t>Retour </a:t>
            </a:r>
            <a:r>
              <a:rPr lang="en-GB" sz="2000" dirty="0"/>
              <a:t>sur </a:t>
            </a:r>
            <a:r>
              <a:rPr lang="en-GB" sz="2000" dirty="0" err="1"/>
              <a:t>votre</a:t>
            </a:r>
            <a:r>
              <a:rPr lang="en-GB" sz="2000" dirty="0"/>
              <a:t>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F6A908-6ADE-4665-8F66-F3850D1C1945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949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Ceux</a:t>
            </a:r>
            <a:r>
              <a:rPr lang="en-GB" sz="2400" dirty="0"/>
              <a:t>-ci </a:t>
            </a:r>
            <a:r>
              <a:rPr lang="en-GB" sz="2400" dirty="0" err="1"/>
              <a:t>sont</a:t>
            </a:r>
            <a:r>
              <a:rPr lang="en-GB" sz="2400" dirty="0"/>
              <a:t> </a:t>
            </a:r>
            <a:r>
              <a:rPr lang="en-GB" sz="2400" dirty="0" err="1"/>
              <a:t>divisés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5</a:t>
            </a:r>
            <a:r>
              <a:rPr lang="en-GB" sz="2400" dirty="0"/>
              <a:t> blocs de </a:t>
            </a:r>
            <a:r>
              <a:rPr lang="en-GB" sz="2400" b="1" dirty="0"/>
              <a:t>6</a:t>
            </a:r>
            <a:r>
              <a:rPr lang="en-GB" sz="2400" dirty="0"/>
              <a:t> </a:t>
            </a:r>
            <a:r>
              <a:rPr lang="en-GB" sz="2400" dirty="0" err="1"/>
              <a:t>essais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C’est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fr-FR" sz="2400" dirty="0"/>
              <a:t>de décider quand commencer chaque essai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85C32E26-FB80-458C-BCE6-F0BB06A93E92}"/>
              </a:ext>
            </a:extLst>
          </p:cNvPr>
          <p:cNvSpPr txBox="1"/>
          <p:nvPr/>
        </p:nvSpPr>
        <p:spPr>
          <a:xfrm>
            <a:off x="4915030" y="3993766"/>
            <a:ext cx="2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8DD69-FEC0-4156-B93F-4678CD83D4A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2149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193079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devrez</a:t>
            </a:r>
            <a:r>
              <a:rPr lang="en-GB" sz="2400" b="1" dirty="0"/>
              <a:t> </a:t>
            </a:r>
            <a:r>
              <a:rPr lang="en-GB" sz="2400" dirty="0"/>
              <a:t>essayer de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rapeller</a:t>
            </a:r>
            <a:r>
              <a:rPr lang="en-GB" sz="2400" dirty="0"/>
              <a:t> </a:t>
            </a:r>
            <a:r>
              <a:rPr lang="en-GB" sz="2400" b="1" dirty="0" err="1"/>
              <a:t>ce</a:t>
            </a:r>
            <a:r>
              <a:rPr lang="en-GB" sz="2400" b="1" dirty="0"/>
              <a:t> </a:t>
            </a:r>
            <a:r>
              <a:rPr lang="en-GB" sz="2400" b="1" dirty="0" err="1"/>
              <a:t>nombre</a:t>
            </a:r>
            <a:r>
              <a:rPr lang="en-GB" sz="2400" b="1" dirty="0"/>
              <a:t> </a:t>
            </a:r>
            <a:r>
              <a:rPr lang="en-GB" sz="2400" dirty="0" err="1"/>
              <a:t>d’emplacements</a:t>
            </a:r>
            <a:r>
              <a:rPr lang="en-GB" sz="2400" dirty="0"/>
              <a:t> de </a:t>
            </a:r>
            <a:r>
              <a:rPr lang="en-GB" sz="2400" dirty="0" err="1"/>
              <a:t>paires</a:t>
            </a:r>
            <a:r>
              <a:rPr lang="en-GB" sz="2400" dirty="0"/>
              <a:t> (</a:t>
            </a:r>
            <a:r>
              <a:rPr lang="en-GB" sz="2400" b="1" dirty="0" err="1"/>
              <a:t>ni</a:t>
            </a:r>
            <a:r>
              <a:rPr lang="en-GB" sz="2400" b="1" dirty="0"/>
              <a:t> plus, </a:t>
            </a:r>
            <a:r>
              <a:rPr lang="en-GB" sz="2400" b="1" dirty="0" err="1"/>
              <a:t>ni</a:t>
            </a:r>
            <a:r>
              <a:rPr lang="en-GB" sz="2400" b="1" dirty="0"/>
              <a:t> </a:t>
            </a:r>
            <a:r>
              <a:rPr lang="en-GB" sz="2400" b="1" dirty="0" err="1"/>
              <a:t>moins</a:t>
            </a:r>
            <a:r>
              <a:rPr lang="en-GB" sz="2400" b="1" dirty="0"/>
              <a:t>!</a:t>
            </a:r>
            <a:r>
              <a:rPr lang="en-GB" sz="24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52286-6629-4221-853E-4F2F98ACD80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194719"/>
            <a:ext cx="50385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1. AFFICHAGE DU NOMBRE D’ESSAI ET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2" y="140225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Votre rémunération sera calculée en fonction du nombre de scores cibles que vous atteignez exactement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915030" y="3993766"/>
            <a:ext cx="2361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Essai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2DAC8-958B-4F69-95B0-3B492595D41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777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4" y="1413064"/>
            <a:ext cx="84436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question </a:t>
            </a:r>
            <a:r>
              <a:rPr lang="en-GB" sz="2400" dirty="0" err="1"/>
              <a:t>d’</a:t>
            </a:r>
            <a:r>
              <a:rPr lang="en-GB" sz="2400" b="1" dirty="0" err="1"/>
              <a:t>auto-efficacité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fr-FR" sz="2400" dirty="0"/>
              <a:t>Le sentiment d’auto-efficacité est l’impression qu’a </a:t>
            </a:r>
            <a:r>
              <a:rPr lang="fr-FR" sz="2400" dirty="0" err="1"/>
              <a:t>un.e</a:t>
            </a:r>
            <a:r>
              <a:rPr lang="fr-FR" sz="2400" dirty="0"/>
              <a:t> </a:t>
            </a:r>
            <a:r>
              <a:rPr lang="fr-FR" sz="2400" dirty="0" err="1"/>
              <a:t>individu.e</a:t>
            </a:r>
            <a:r>
              <a:rPr lang="fr-FR" sz="2400" dirty="0"/>
              <a:t> de sa capacité à réaliser une tâche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par rapport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l’affichage</a:t>
            </a:r>
            <a:r>
              <a:rPr lang="en-GB" sz="2400" dirty="0"/>
              <a:t> des emplacements des </a:t>
            </a:r>
            <a:r>
              <a:rPr lang="en-GB" sz="2400" dirty="0" err="1"/>
              <a:t>paires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verrez</a:t>
            </a:r>
            <a:r>
              <a:rPr lang="en-GB" sz="2400" dirty="0"/>
              <a:t> pendant </a:t>
            </a:r>
            <a:r>
              <a:rPr lang="en-GB" sz="2400" dirty="0" err="1"/>
              <a:t>l’expérience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Au début,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pourriez</a:t>
            </a:r>
            <a:r>
              <a:rPr lang="en-GB" sz="2400" dirty="0"/>
              <a:t> </a:t>
            </a:r>
            <a:r>
              <a:rPr lang="en-GB" sz="2400" dirty="0" err="1"/>
              <a:t>trouver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 difficile </a:t>
            </a:r>
            <a:r>
              <a:rPr lang="en-GB" sz="2400" dirty="0" err="1"/>
              <a:t>mais</a:t>
            </a:r>
            <a:r>
              <a:rPr lang="en-GB" sz="2400" dirty="0"/>
              <a:t> ne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inqui</a:t>
            </a:r>
            <a:r>
              <a:rPr lang="fr-FR" sz="2400" dirty="0"/>
              <a:t>é</a:t>
            </a:r>
            <a:r>
              <a:rPr lang="en-GB" sz="2400" dirty="0" err="1"/>
              <a:t>tez</a:t>
            </a:r>
            <a:r>
              <a:rPr lang="en-GB" sz="2400" dirty="0"/>
              <a:t> pas</a:t>
            </a:r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Essayez</a:t>
            </a:r>
            <a:r>
              <a:rPr lang="en-GB" sz="2400" b="1" dirty="0"/>
              <a:t> de </a:t>
            </a:r>
            <a:r>
              <a:rPr lang="en-GB" sz="2400" b="1" dirty="0" err="1"/>
              <a:t>répondre</a:t>
            </a:r>
            <a:r>
              <a:rPr lang="en-GB" sz="2400" b="1" dirty="0"/>
              <a:t> du </a:t>
            </a:r>
            <a:r>
              <a:rPr lang="en-GB" sz="2400" b="1" dirty="0" err="1"/>
              <a:t>mieux</a:t>
            </a:r>
            <a:r>
              <a:rPr lang="en-GB" sz="2400" b="1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endParaRPr lang="en-GB" sz="2400" b="1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5EC41-696B-4CA0-8317-E01640E8BA9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2751892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La question sera:</a:t>
            </a:r>
          </a:p>
          <a:p>
            <a:pPr algn="ctr">
              <a:spcAft>
                <a:spcPts val="1200"/>
              </a:spcAft>
            </a:pPr>
            <a:r>
              <a:rPr lang="fr-FR" sz="2400" b="1" dirty="0"/>
              <a:t>« </a:t>
            </a:r>
            <a:r>
              <a:rPr lang="en-GB" sz="2400" b="1" dirty="0" err="1"/>
              <a:t>Combien</a:t>
            </a:r>
            <a:r>
              <a:rPr lang="en-GB" sz="2400" b="1" dirty="0"/>
              <a:t> de </a:t>
            </a:r>
            <a:r>
              <a:rPr lang="en-GB" sz="2400" b="1" dirty="0" err="1"/>
              <a:t>fois</a:t>
            </a:r>
            <a:r>
              <a:rPr lang="en-GB" sz="2400" b="1" dirty="0"/>
              <a:t> </a:t>
            </a:r>
            <a:r>
              <a:rPr lang="en-GB" sz="2400" b="1" dirty="0" err="1"/>
              <a:t>aurez-vous</a:t>
            </a:r>
            <a:r>
              <a:rPr lang="en-GB" sz="2400" b="1" dirty="0"/>
              <a:t> </a:t>
            </a:r>
            <a:r>
              <a:rPr lang="en-GB" sz="2400" b="1" dirty="0" err="1"/>
              <a:t>besoin</a:t>
            </a:r>
            <a:r>
              <a:rPr lang="en-GB" sz="2400" b="1" dirty="0"/>
              <a:t> de </a:t>
            </a:r>
            <a:r>
              <a:rPr lang="en-GB" sz="2400" b="1" dirty="0" err="1"/>
              <a:t>voir</a:t>
            </a:r>
            <a:r>
              <a:rPr lang="en-GB" sz="2400" b="1" dirty="0"/>
              <a:t> </a:t>
            </a:r>
            <a:r>
              <a:rPr lang="en-GB" sz="2400" b="1" dirty="0" err="1"/>
              <a:t>leur</a:t>
            </a:r>
            <a:r>
              <a:rPr lang="en-GB" sz="2400" b="1" dirty="0"/>
              <a:t> emplacements pour </a:t>
            </a:r>
            <a:r>
              <a:rPr lang="en-GB" sz="2400" b="1" dirty="0" err="1"/>
              <a:t>vous</a:t>
            </a:r>
            <a:r>
              <a:rPr lang="en-GB" sz="2400" b="1" dirty="0"/>
              <a:t> rappeler le </a:t>
            </a:r>
            <a:r>
              <a:rPr lang="en-GB" sz="2400" b="1" dirty="0" err="1"/>
              <a:t>nombre</a:t>
            </a:r>
            <a:r>
              <a:rPr lang="en-GB" sz="2400" b="1" dirty="0"/>
              <a:t> de </a:t>
            </a:r>
            <a:r>
              <a:rPr lang="en-GB" sz="2400" b="1" dirty="0" err="1"/>
              <a:t>paires</a:t>
            </a:r>
            <a:r>
              <a:rPr lang="en-GB" sz="2400" b="1" dirty="0"/>
              <a:t> </a:t>
            </a:r>
            <a:r>
              <a:rPr lang="en-GB" sz="2400" b="1" dirty="0" err="1"/>
              <a:t>cible</a:t>
            </a:r>
            <a:r>
              <a:rPr lang="en-GB" sz="2400" b="1" dirty="0"/>
              <a:t> ?</a:t>
            </a:r>
            <a:r>
              <a:rPr lang="fr-FR" sz="2400" b="1" dirty="0"/>
              <a:t> »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707BF-D57E-49F4-9C95-25CCDC0A6A7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82448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devez répondre à cette question </a:t>
            </a:r>
            <a:r>
              <a:rPr lang="fr-FR" sz="2400" b="1" dirty="0"/>
              <a:t>en positionnant une barre rouge</a:t>
            </a:r>
            <a:r>
              <a:rPr lang="fr-FR" sz="2400" dirty="0"/>
              <a:t> le long d'une ligne numérique (comme ci-dessous)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Les chiffres sur la ligne correspondent </a:t>
            </a:r>
            <a:r>
              <a:rPr lang="fr-FR" sz="2400" b="1" dirty="0"/>
              <a:t>au nombre de fois où les emplacements des paires de nombres seront affichés</a:t>
            </a:r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BA51A2-F986-414C-8D50-E6227BE356B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</a:t>
            </a:r>
            <a:r>
              <a:rPr lang="en-GB" sz="2400" dirty="0" err="1"/>
              <a:t>cours</a:t>
            </a:r>
            <a:r>
              <a:rPr lang="en-GB" sz="2400" dirty="0"/>
              <a:t> de </a:t>
            </a:r>
            <a:r>
              <a:rPr lang="en-GB" sz="2400" dirty="0" err="1"/>
              <a:t>l’expérience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rappelez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sur la grille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tour de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associé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un score </a:t>
            </a:r>
            <a:r>
              <a:rPr lang="en-GB" sz="2400" dirty="0" err="1"/>
              <a:t>cible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/>
              <a:t>RAPELLEZ-VOUS CE NOMBRE D’EMPLACEMENTS DE PAIRES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Votre performance vous permettra de gagner une somme mise en jeu en plus de la somme de départ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ABEF8-8208-4B07-AE38-3EAA098A65F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</a:t>
            </a:r>
            <a:r>
              <a:rPr lang="fr-FR" sz="2400" b="1" dirty="0"/>
              <a:t>en utilisant respectivement les flèches de gauche et de droite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1B03B-7C52-4333-9F85-C131973FE65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augmenter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</a:t>
            </a:r>
            <a:r>
              <a:rPr lang="fr-FR" sz="2400" b="1" dirty="0" err="1"/>
              <a:t>flè</a:t>
            </a:r>
            <a:r>
              <a:rPr lang="en-US" sz="2400" b="1" dirty="0" err="1"/>
              <a:t>che</a:t>
            </a:r>
            <a:r>
              <a:rPr lang="en-US" sz="2400" b="1" dirty="0"/>
              <a:t> du </a:t>
            </a:r>
            <a:r>
              <a:rPr lang="en-US" sz="2400" b="1" dirty="0" err="1"/>
              <a:t>haut</a:t>
            </a:r>
            <a:r>
              <a:rPr lang="en-US" sz="2400" dirty="0"/>
              <a:t> (</a:t>
            </a:r>
            <a:r>
              <a:rPr lang="en-US" sz="2400" dirty="0" err="1"/>
              <a:t>comme</a:t>
            </a:r>
            <a:r>
              <a:rPr lang="en-US" sz="2400" dirty="0"/>
              <a:t>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351615"/>
            <a:ext cx="10034780" cy="5677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8CB0F4-26FA-44DD-ABDD-784239EE15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pourrez </a:t>
            </a:r>
            <a:r>
              <a:rPr lang="fr-FR" sz="2400" b="1" dirty="0"/>
              <a:t>raccourcir la longueur de la barre </a:t>
            </a:r>
            <a:r>
              <a:rPr lang="fr-FR" sz="2400" dirty="0"/>
              <a:t>en utilisant </a:t>
            </a:r>
            <a:r>
              <a:rPr lang="fr-FR" sz="2400" b="1" dirty="0"/>
              <a:t>la flèche du bas </a:t>
            </a:r>
            <a:r>
              <a:rPr lang="fr-FR" sz="2400" dirty="0"/>
              <a:t>(comme ci-dessous)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397ED-6687-419D-8464-2FDA872FA03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1" y="1217585"/>
            <a:ext cx="8443609" cy="160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fr-FR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devrez positionner la barre en fonction du nombre de fois dont </a:t>
            </a:r>
            <a:r>
              <a:rPr lang="fr-FR" sz="2400" b="1" dirty="0"/>
              <a:t>vous pensez avoir besoin de voir</a:t>
            </a:r>
            <a:r>
              <a:rPr lang="fr-FR" sz="2400" dirty="0"/>
              <a:t> la grille </a:t>
            </a:r>
            <a:r>
              <a:rPr lang="fr-FR" sz="2400" b="1" dirty="0"/>
              <a:t>pour atteindre le score cible </a:t>
            </a:r>
            <a:r>
              <a:rPr lang="fr-FR" sz="2400" dirty="0"/>
              <a:t>pour cet essai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B67186-3339-4ABA-928D-1D46B2C6E9A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9512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Par exemple, ici le participant indique </a:t>
            </a:r>
            <a:r>
              <a:rPr lang="fr-FR" sz="2400" b="1" dirty="0"/>
              <a:t>qu’il pense pouvoir atteindre le score cible avec 8 à 11 présentations </a:t>
            </a:r>
            <a:r>
              <a:rPr lang="fr-FR" sz="2400" dirty="0"/>
              <a:t>de la grille</a:t>
            </a:r>
            <a:endParaRPr lang="fr-FR" sz="2400" b="1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2E1443-CEA0-488B-9775-584088283756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973806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Quand vous avez fait votre choix, appuyez sur « </a:t>
            </a:r>
            <a:r>
              <a:rPr lang="fr-FR" sz="2400" b="1" dirty="0"/>
              <a:t>Entrée </a:t>
            </a:r>
            <a:r>
              <a:rPr lang="fr-FR" sz="2400" dirty="0"/>
              <a:t>»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aurez </a:t>
            </a:r>
            <a:r>
              <a:rPr lang="fr-FR" sz="2400" b="1" dirty="0"/>
              <a:t>3 minutes </a:t>
            </a:r>
            <a:r>
              <a:rPr lang="fr-FR" sz="2400" dirty="0"/>
              <a:t>pour</a:t>
            </a:r>
            <a:r>
              <a:rPr lang="en-GB" sz="2400" dirty="0"/>
              <a:t>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 cette question avant que </a:t>
            </a:r>
            <a:r>
              <a:rPr lang="fr-FR" sz="2400" b="1" dirty="0"/>
              <a:t>l’essai ne passe automatiquement</a:t>
            </a:r>
            <a:r>
              <a:rPr lang="fr-FR" sz="2400" dirty="0"/>
              <a:t> à</a:t>
            </a:r>
            <a:r>
              <a:rPr lang="en-GB" sz="2400" dirty="0"/>
              <a:t> la phase de memorisation</a:t>
            </a:r>
            <a:endParaRPr lang="fr-FR" sz="2400" dirty="0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A5B8EEC5-CFF3-462A-9FFC-834359FE5AFF}"/>
              </a:ext>
            </a:extLst>
          </p:cNvPr>
          <p:cNvSpPr txBox="1"/>
          <p:nvPr/>
        </p:nvSpPr>
        <p:spPr>
          <a:xfrm>
            <a:off x="3103206" y="379385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2. UN JUDGEMENT D’AUTO-EFFICACITE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4273891"/>
            <a:ext cx="10222993" cy="6400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566E97-3981-4746-92D2-E7AEAEDC39F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05F791CE-5960-44D1-B7A4-2D84F414F5FA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C1531-2755-4996-A937-9D5DCCC5F7F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F4D699C4-0AFC-4B09-AB6F-C43C3BE18390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3A0AB-CA4F-4A79-A0DD-2ED32BCE857B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7656EDA7-86AF-4817-9E9A-0D274A05076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CD51F-AD1A-40AE-8CE8-AF8ECAE0712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28B882EB-9750-463A-B6F5-DBB314823539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0AD41-F495-482D-A095-B70C5A82FB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100" y="2227640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3017" y="3244334"/>
            <a:ext cx="75659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Les instructions </a:t>
            </a:r>
            <a:r>
              <a:rPr lang="en-GB" dirty="0" err="1"/>
              <a:t>vont</a:t>
            </a:r>
            <a:r>
              <a:rPr lang="en-GB" dirty="0"/>
              <a:t> </a:t>
            </a:r>
            <a:r>
              <a:rPr lang="en-GB" dirty="0" err="1"/>
              <a:t>maintenant</a:t>
            </a:r>
            <a:r>
              <a:rPr lang="en-GB" dirty="0"/>
              <a:t> </a:t>
            </a:r>
            <a:r>
              <a:rPr lang="en-GB" dirty="0" err="1"/>
              <a:t>s’afficher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dirty="0" err="1"/>
              <a:t>Veuillez</a:t>
            </a:r>
            <a:r>
              <a:rPr lang="en-GB" dirty="0"/>
              <a:t> les lire </a:t>
            </a:r>
            <a:r>
              <a:rPr lang="en-GB" dirty="0" err="1"/>
              <a:t>attentivement</a:t>
            </a:r>
            <a:endParaRPr lang="en-GB" dirty="0"/>
          </a:p>
          <a:p>
            <a:pPr algn="ctr">
              <a:lnSpc>
                <a:spcPct val="150000"/>
              </a:lnSpc>
            </a:pPr>
            <a:r>
              <a:rPr lang="en-GB" u="sng" dirty="0"/>
              <a:t>A </a:t>
            </a:r>
            <a:r>
              <a:rPr lang="en-GB" u="sng" dirty="0" err="1"/>
              <a:t>chaque</a:t>
            </a:r>
            <a:r>
              <a:rPr lang="en-GB" u="sng" dirty="0"/>
              <a:t> </a:t>
            </a:r>
            <a:r>
              <a:rPr lang="en-GB" u="sng" dirty="0" err="1"/>
              <a:t>fois</a:t>
            </a:r>
            <a:r>
              <a:rPr lang="en-GB" u="sng" dirty="0"/>
              <a:t>, </a:t>
            </a: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 </a:t>
            </a:r>
            <a:r>
              <a:rPr lang="en-GB" b="1" u="sng" dirty="0"/>
              <a:t>la fleche de droite</a:t>
            </a:r>
            <a:r>
              <a:rPr lang="fr-FR" b="1" u="sng" dirty="0"/>
              <a:t> »</a:t>
            </a:r>
            <a:r>
              <a:rPr lang="en-GB" b="1" u="sng" dirty="0"/>
              <a:t> </a:t>
            </a:r>
            <a:r>
              <a:rPr lang="en-GB" u="sng" dirty="0"/>
              <a:t>pour continuer et lire la suite</a:t>
            </a:r>
          </a:p>
          <a:p>
            <a:pPr algn="ctr">
              <a:lnSpc>
                <a:spcPct val="150000"/>
              </a:lnSpc>
            </a:pPr>
            <a:r>
              <a:rPr lang="en-GB" u="sng" dirty="0" err="1"/>
              <a:t>Appuyez</a:t>
            </a:r>
            <a:r>
              <a:rPr lang="en-GB" u="sng" dirty="0"/>
              <a:t> sur </a:t>
            </a:r>
            <a:r>
              <a:rPr lang="fr-FR" b="1" u="sng" dirty="0"/>
              <a:t>« </a:t>
            </a:r>
            <a:r>
              <a:rPr lang="en-GB" b="1" u="sng" dirty="0"/>
              <a:t>la fleche de gauche </a:t>
            </a:r>
            <a:r>
              <a:rPr lang="fr-FR" b="1" u="sng" dirty="0"/>
              <a:t>»</a:t>
            </a:r>
            <a:r>
              <a:rPr lang="en-GB" b="1" u="sng" dirty="0"/>
              <a:t> </a:t>
            </a:r>
            <a:r>
              <a:rPr lang="en-GB" u="sng" dirty="0"/>
              <a:t>pour </a:t>
            </a:r>
            <a:r>
              <a:rPr lang="en-GB" u="sng" dirty="0" err="1"/>
              <a:t>revenir</a:t>
            </a:r>
            <a:r>
              <a:rPr lang="en-GB" u="sng" dirty="0"/>
              <a:t> et lire la </a:t>
            </a:r>
            <a:r>
              <a:rPr lang="en-GB" u="sng" dirty="0" err="1"/>
              <a:t>précédente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6441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39FFD6B8-14B9-43ED-9D97-80E1E6260E31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FB82C-26AC-482F-9D0D-A99480995EC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4FEFE01E-D5DE-44B1-9517-C83159D8D7DE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4A131-942C-46A3-BD3B-D6A615A7CCB2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D858D8C8-FC25-4C3B-AE7D-3FD342C0C4AF}"/>
              </a:ext>
            </a:extLst>
          </p:cNvPr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61575-4C13-4DB1-A5C2-AFC218BDECE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908438" y="1137597"/>
            <a:ext cx="83751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b="1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Ils</a:t>
            </a:r>
            <a:r>
              <a:rPr lang="en-GB" sz="2400" dirty="0"/>
              <a:t> </a:t>
            </a:r>
            <a:r>
              <a:rPr lang="en-GB" sz="2400" dirty="0" err="1"/>
              <a:t>changeront</a:t>
            </a:r>
            <a:r>
              <a:rPr lang="en-GB" sz="2400" dirty="0"/>
              <a:t> </a:t>
            </a:r>
            <a:r>
              <a:rPr lang="en-GB" sz="2400" b="1" dirty="0" err="1"/>
              <a:t>chaque</a:t>
            </a:r>
            <a:r>
              <a:rPr lang="en-GB" sz="2400" b="1" dirty="0"/>
              <a:t> </a:t>
            </a:r>
            <a:r>
              <a:rPr lang="en-GB" sz="2400" b="1" dirty="0" err="1"/>
              <a:t>seconde</a:t>
            </a:r>
            <a:r>
              <a:rPr lang="en-GB" sz="2400" dirty="0"/>
              <a:t> et </a:t>
            </a:r>
            <a:r>
              <a:rPr lang="en-GB" sz="2400" dirty="0" err="1"/>
              <a:t>apparaîtront</a:t>
            </a:r>
            <a:r>
              <a:rPr lang="en-GB" sz="2400" dirty="0"/>
              <a:t> dans</a:t>
            </a:r>
            <a:r>
              <a:rPr lang="en-GB" sz="2400" b="1" dirty="0"/>
              <a:t> </a:t>
            </a:r>
            <a:r>
              <a:rPr lang="en-GB" sz="2400" b="1" dirty="0" err="1"/>
              <a:t>l’ordre</a:t>
            </a:r>
            <a:r>
              <a:rPr lang="en-GB" sz="2400" b="1" dirty="0"/>
              <a:t> croissant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8C0362-CC6F-464C-B0E8-59024821C82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55905" y="1099125"/>
            <a:ext cx="106801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cette</a:t>
            </a:r>
            <a:r>
              <a:rPr lang="en-GB" sz="2400" dirty="0"/>
              <a:t> phase,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pouvez</a:t>
            </a:r>
            <a:r>
              <a:rPr lang="en-GB" sz="2400" b="1" dirty="0"/>
              <a:t> </a:t>
            </a:r>
            <a:r>
              <a:rPr lang="en-GB" sz="2400" b="1" dirty="0" err="1"/>
              <a:t>choisir</a:t>
            </a:r>
            <a:r>
              <a:rPr lang="en-GB" sz="2400" b="1" dirty="0"/>
              <a:t> </a:t>
            </a:r>
            <a:r>
              <a:rPr lang="en-GB" sz="2400" dirty="0"/>
              <a:t>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b="1" dirty="0" err="1"/>
              <a:t>vous</a:t>
            </a:r>
            <a:r>
              <a:rPr lang="en-GB" sz="2400" b="1" dirty="0"/>
              <a:t> le </a:t>
            </a:r>
            <a:r>
              <a:rPr lang="en-GB" sz="2400" b="1" dirty="0" err="1"/>
              <a:t>souhaitez</a:t>
            </a:r>
            <a:endParaRPr lang="en-GB" sz="2400" b="1" dirty="0"/>
          </a:p>
          <a:p>
            <a:pPr algn="ctr">
              <a:spcAft>
                <a:spcPts val="600"/>
              </a:spcAft>
            </a:pPr>
            <a:r>
              <a:rPr lang="en-GB" sz="2400" dirty="0"/>
              <a:t>Pour </a:t>
            </a:r>
            <a:r>
              <a:rPr lang="en-GB" sz="2400" dirty="0" err="1"/>
              <a:t>ce</a:t>
            </a:r>
            <a:r>
              <a:rPr lang="en-GB" sz="2400" dirty="0"/>
              <a:t> faire, </a:t>
            </a:r>
            <a:r>
              <a:rPr lang="en-GB" sz="2400" dirty="0" err="1"/>
              <a:t>cliquez</a:t>
            </a:r>
            <a:r>
              <a:rPr lang="en-GB" sz="2400" dirty="0"/>
              <a:t> </a:t>
            </a:r>
            <a:r>
              <a:rPr lang="en-GB" sz="2400" dirty="0" err="1"/>
              <a:t>simplement</a:t>
            </a:r>
            <a:r>
              <a:rPr lang="en-GB" sz="2400" dirty="0"/>
              <a:t> sur </a:t>
            </a:r>
            <a:r>
              <a:rPr lang="fr-FR" sz="2400" b="1" dirty="0"/>
              <a:t>le bouton « Oui »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cliquez sur le bouton </a:t>
            </a:r>
            <a:r>
              <a:rPr lang="fr-FR" sz="2400" b="1" dirty="0"/>
              <a:t>« Non »</a:t>
            </a:r>
            <a:r>
              <a:rPr lang="fr-FR" sz="2400" dirty="0"/>
              <a:t> pour procéder à</a:t>
            </a:r>
            <a:r>
              <a:rPr lang="en-GB" sz="2400" dirty="0"/>
              <a:t>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919387-BC6B-485A-9B23-CAFEAA9CCBD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3. LA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328" y="1022181"/>
            <a:ext cx="90525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b="1" dirty="0"/>
              <a:t>Attention!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aurez</a:t>
            </a:r>
            <a:r>
              <a:rPr lang="en-GB" sz="2400" dirty="0"/>
              <a:t> </a:t>
            </a:r>
            <a:r>
              <a:rPr lang="en-GB" sz="2400" dirty="0" err="1"/>
              <a:t>seulement</a:t>
            </a:r>
            <a:r>
              <a:rPr lang="en-GB" sz="2400" dirty="0"/>
              <a:t> </a:t>
            </a:r>
            <a:r>
              <a:rPr lang="en-GB" sz="2400" b="1" dirty="0"/>
              <a:t>5 </a:t>
            </a:r>
            <a:r>
              <a:rPr lang="en-GB" sz="2400" b="1" dirty="0" err="1"/>
              <a:t>secondes</a:t>
            </a:r>
            <a:r>
              <a:rPr lang="en-GB" sz="2400" b="1" dirty="0"/>
              <a:t> </a:t>
            </a:r>
            <a:r>
              <a:rPr lang="en-GB" sz="2400" dirty="0"/>
              <a:t>pour </a:t>
            </a:r>
            <a:r>
              <a:rPr lang="en-GB" sz="2400" dirty="0" err="1"/>
              <a:t>répondre</a:t>
            </a:r>
            <a:r>
              <a:rPr lang="en-GB" sz="2400" dirty="0"/>
              <a:t>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question!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ne </a:t>
            </a:r>
            <a:r>
              <a:rPr lang="en-GB" sz="2400" dirty="0" err="1"/>
              <a:t>répondez</a:t>
            </a:r>
            <a:r>
              <a:rPr lang="en-GB" sz="2400" dirty="0"/>
              <a:t> pas, </a:t>
            </a:r>
            <a:r>
              <a:rPr lang="en-GB" sz="2400" b="1" dirty="0" err="1"/>
              <a:t>l’essai</a:t>
            </a:r>
            <a:r>
              <a:rPr lang="en-GB" sz="2400" b="1" dirty="0"/>
              <a:t> </a:t>
            </a:r>
            <a:r>
              <a:rPr lang="en-GB" sz="2400" b="1" dirty="0" err="1"/>
              <a:t>passera</a:t>
            </a:r>
            <a:r>
              <a:rPr lang="en-GB" sz="2400" b="1" dirty="0"/>
              <a:t> </a:t>
            </a:r>
            <a:r>
              <a:rPr lang="fr-FR" sz="2400" b="1" dirty="0"/>
              <a:t>à</a:t>
            </a:r>
            <a:r>
              <a:rPr lang="en-GB" sz="2400" b="1" dirty="0"/>
              <a:t> la phase de test </a:t>
            </a:r>
            <a:r>
              <a:rPr lang="en-GB" sz="2400" dirty="0" err="1"/>
              <a:t>automatiquement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677F4-C94A-4443-B094-1CFC75EE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DEC14-A613-47D4-B0F9-093C8FA4001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: </a:t>
            </a:r>
            <a:r>
              <a:rPr lang="en-GB" sz="2400" b="1" dirty="0" err="1"/>
              <a:t>Cliquez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D17ABC6-AD7C-4466-B96B-4C6B9216867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b="1" dirty="0" err="1"/>
              <a:t>vous</a:t>
            </a:r>
            <a:r>
              <a:rPr lang="en-GB" sz="2400" b="1" dirty="0"/>
              <a:t> ne </a:t>
            </a:r>
            <a:r>
              <a:rPr lang="en-GB" sz="2400" b="1" dirty="0" err="1"/>
              <a:t>savez</a:t>
            </a:r>
            <a:r>
              <a:rPr lang="en-GB" sz="2400" b="1" dirty="0"/>
              <a:t> pas </a:t>
            </a:r>
            <a:r>
              <a:rPr lang="en-GB" sz="2400" b="1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b="1" dirty="0"/>
              <a:t>le bouton gauche</a:t>
            </a:r>
            <a:r>
              <a:rPr lang="en-GB" sz="2400" dirty="0"/>
              <a:t> pour continuer </a:t>
            </a:r>
            <a:r>
              <a:rPr lang="fr-FR" sz="2400" dirty="0"/>
              <a:t>à</a:t>
            </a:r>
            <a:r>
              <a:rPr lang="en-GB" sz="2400" dirty="0"/>
              <a:t> la </a:t>
            </a:r>
            <a:r>
              <a:rPr lang="en-GB" sz="2400" dirty="0" err="1"/>
              <a:t>prochaine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4864608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4130EF-CF2C-4DA0-ABFE-B3F89550940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4. LA PHASE DE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croyez</a:t>
            </a:r>
            <a:r>
              <a:rPr lang="en-GB" sz="2400" dirty="0"/>
              <a:t> </a:t>
            </a:r>
            <a:r>
              <a:rPr lang="en-GB" sz="2400" dirty="0" err="1"/>
              <a:t>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le bouton droit</a:t>
            </a:r>
            <a:r>
              <a:rPr lang="en-GB" sz="2400" dirty="0"/>
              <a:t> pour </a:t>
            </a:r>
            <a:r>
              <a:rPr lang="en-GB" sz="2400" dirty="0" err="1"/>
              <a:t>terminer</a:t>
            </a:r>
            <a:r>
              <a:rPr lang="en-GB" sz="2400" dirty="0"/>
              <a:t> la phase de test</a:t>
            </a:r>
            <a:endParaRPr lang="en-GB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B5782CE-7527-4823-BE12-BF606B38196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558" y="379385"/>
            <a:ext cx="46928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5. UN JUGEMENT DE CONFIANCE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la phase de test,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demanderons</a:t>
            </a:r>
            <a:r>
              <a:rPr lang="en-US" sz="2400" dirty="0"/>
              <a:t> </a:t>
            </a:r>
            <a:r>
              <a:rPr lang="en-US" sz="2400" dirty="0" err="1"/>
              <a:t>combien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</a:t>
            </a:r>
            <a:r>
              <a:rPr lang="en-US" sz="2400" b="1" dirty="0" err="1"/>
              <a:t>vous</a:t>
            </a:r>
            <a:r>
              <a:rPr lang="en-US" sz="2400" b="1" dirty="0"/>
              <a:t> </a:t>
            </a:r>
            <a:r>
              <a:rPr lang="en-US" sz="2400" b="1" dirty="0" err="1"/>
              <a:t>pensez</a:t>
            </a:r>
            <a:r>
              <a:rPr lang="en-US" sz="2400" b="1" dirty="0"/>
              <a:t> </a:t>
            </a:r>
            <a:r>
              <a:rPr lang="en-US" sz="2400" b="1" dirty="0" err="1"/>
              <a:t>avoir</a:t>
            </a:r>
            <a:r>
              <a:rPr lang="en-US" sz="2400" b="1" dirty="0"/>
              <a:t> </a:t>
            </a:r>
            <a:r>
              <a:rPr lang="en-US" sz="2400" b="1" dirty="0" err="1"/>
              <a:t>correctement</a:t>
            </a:r>
            <a:r>
              <a:rPr lang="en-US" sz="2400" b="1" dirty="0"/>
              <a:t> </a:t>
            </a:r>
            <a:r>
              <a:rPr lang="en-US" sz="2400" b="1" dirty="0" err="1"/>
              <a:t>deviné</a:t>
            </a:r>
            <a:endParaRPr lang="en-US" sz="2400" b="1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Cliquer</a:t>
            </a:r>
            <a:r>
              <a:rPr lang="en-US" sz="2400" dirty="0"/>
              <a:t> sur le bouton </a:t>
            </a:r>
            <a:r>
              <a:rPr lang="en-US" sz="2400" dirty="0" err="1"/>
              <a:t>approprié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4169553"/>
            <a:ext cx="4839207" cy="8375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02B061-C7E3-4DA2-AB4A-CF95B242137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137597"/>
            <a:ext cx="8443609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Le but </a:t>
            </a:r>
            <a:r>
              <a:rPr lang="en-GB" sz="2400" dirty="0" err="1"/>
              <a:t>est</a:t>
            </a:r>
            <a:r>
              <a:rPr lang="en-GB" sz="2400" dirty="0"/>
              <a:t>:</a:t>
            </a:r>
          </a:p>
          <a:p>
            <a:pPr algn="ctr"/>
            <a:r>
              <a:rPr lang="en-GB" sz="2400" b="1" dirty="0" err="1"/>
              <a:t>Rappelez-vous</a:t>
            </a:r>
            <a:r>
              <a:rPr lang="en-GB" sz="2400" b="1" dirty="0"/>
              <a:t> les emplacements des </a:t>
            </a:r>
            <a:r>
              <a:rPr lang="en-GB" sz="2400" b="1" dirty="0" err="1"/>
              <a:t>paires</a:t>
            </a:r>
            <a:r>
              <a:rPr lang="en-GB" sz="2400" b="1" dirty="0"/>
              <a:t> de </a:t>
            </a:r>
            <a:r>
              <a:rPr lang="en-GB" sz="2400" b="1" dirty="0" err="1"/>
              <a:t>nombres</a:t>
            </a:r>
            <a:r>
              <a:rPr lang="en-GB" sz="2400" b="1" dirty="0"/>
              <a:t> sur la grille</a:t>
            </a:r>
          </a:p>
          <a:p>
            <a:pPr algn="ctr"/>
            <a:r>
              <a:rPr lang="en-GB" sz="2400" dirty="0"/>
              <a:t>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nombres</a:t>
            </a:r>
            <a:r>
              <a:rPr lang="en-GB" sz="2400" dirty="0"/>
              <a:t> </a:t>
            </a:r>
            <a:r>
              <a:rPr lang="en-GB" sz="2400" dirty="0" err="1"/>
              <a:t>apparaîtront</a:t>
            </a:r>
            <a:r>
              <a:rPr lang="en-GB" sz="2400" dirty="0"/>
              <a:t> </a:t>
            </a:r>
            <a:r>
              <a:rPr lang="en-GB" sz="2400" dirty="0" err="1"/>
              <a:t>comme</a:t>
            </a:r>
            <a:r>
              <a:rPr lang="en-GB" sz="2400" dirty="0"/>
              <a:t> ci-dessous: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43C80-B2F8-4F8A-A6F9-784BCA9F1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2" t="10460" r="22213" b="5868"/>
          <a:stretch/>
        </p:blipFill>
        <p:spPr>
          <a:xfrm>
            <a:off x="4859273" y="3291839"/>
            <a:ext cx="2473453" cy="24897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57982C-4EDB-44A5-AB3D-E05B8A58C61A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</a:t>
            </a:r>
            <a:r>
              <a:rPr lang="en-US" sz="2400" dirty="0" err="1"/>
              <a:t>jugement</a:t>
            </a:r>
            <a:r>
              <a:rPr lang="en-US" sz="2400" dirty="0"/>
              <a:t> de </a:t>
            </a:r>
            <a:r>
              <a:rPr lang="en-US" sz="2400" dirty="0" err="1"/>
              <a:t>confiance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</a:t>
            </a:r>
            <a:r>
              <a:rPr lang="en-US" sz="2400" b="1" dirty="0"/>
              <a:t>retour</a:t>
            </a:r>
            <a:r>
              <a:rPr lang="en-US" sz="2400" dirty="0"/>
              <a:t> sur </a:t>
            </a:r>
            <a:r>
              <a:rPr lang="en-US" sz="2400" dirty="0" err="1"/>
              <a:t>votre</a:t>
            </a:r>
            <a:r>
              <a:rPr lang="en-US" sz="2400" dirty="0"/>
              <a:t> performance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L’emplacement</a:t>
            </a:r>
            <a:r>
              <a:rPr lang="en-GB" sz="2400" dirty="0"/>
              <a:t>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jaune</a:t>
            </a:r>
            <a:r>
              <a:rPr lang="en-GB" sz="2400" dirty="0"/>
              <a:t> </a:t>
            </a:r>
            <a:r>
              <a:rPr lang="en-GB" sz="2400" dirty="0" err="1"/>
              <a:t>indique</a:t>
            </a:r>
            <a:r>
              <a:rPr lang="en-GB" sz="2400" dirty="0"/>
              <a:t> le </a:t>
            </a:r>
            <a:r>
              <a:rPr lang="en-GB" sz="2400" dirty="0" err="1"/>
              <a:t>numéro</a:t>
            </a:r>
            <a:r>
              <a:rPr lang="en-GB" sz="2400" dirty="0"/>
              <a:t> qui </a:t>
            </a:r>
            <a:r>
              <a:rPr lang="en-GB" sz="2400" b="1" dirty="0" err="1"/>
              <a:t>vous</a:t>
            </a:r>
            <a:r>
              <a:rPr lang="en-GB" sz="2400" b="1" dirty="0"/>
              <a:t> a </a:t>
            </a:r>
            <a:r>
              <a:rPr lang="en-GB" sz="2400" b="1" dirty="0" err="1"/>
              <a:t>été</a:t>
            </a:r>
            <a:r>
              <a:rPr lang="en-GB" sz="2400" b="1" dirty="0"/>
              <a:t> </a:t>
            </a:r>
            <a:r>
              <a:rPr lang="en-GB" sz="2400" b="1" dirty="0" err="1"/>
              <a:t>montré</a:t>
            </a:r>
            <a:r>
              <a:rPr lang="en-GB" sz="2400" dirty="0"/>
              <a:t> pendant la phase de 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557016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C0475D-AB7D-421F-A01E-4063A5EA494C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3170865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</a:t>
            </a:r>
            <a:r>
              <a:rPr lang="en-GB" sz="2400" b="1" dirty="0" err="1"/>
              <a:t>mauvais</a:t>
            </a:r>
            <a:r>
              <a:rPr lang="en-GB" sz="2400" b="1" dirty="0"/>
              <a:t>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rouge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895683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C6B379-9B30-4992-A9FF-61C53A1EC0EE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6. RETOUR SUR VOTRE PERFORMANCE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3126319"/>
            <a:ext cx="2734056" cy="2935224"/>
          </a:xfrm>
          <a:prstGeom prst="rect">
            <a:avLst/>
          </a:prstGeom>
        </p:spPr>
      </p:pic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154540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cliqué</a:t>
            </a:r>
            <a:r>
              <a:rPr lang="en-GB" sz="2400" dirty="0"/>
              <a:t> </a:t>
            </a:r>
            <a:r>
              <a:rPr lang="en-GB" sz="2400" b="1" dirty="0"/>
              <a:t>au bon </a:t>
            </a:r>
            <a:r>
              <a:rPr lang="en-GB" sz="2400" b="1" dirty="0" err="1"/>
              <a:t>endroit</a:t>
            </a:r>
            <a:r>
              <a:rPr lang="en-GB" sz="2400" dirty="0"/>
              <a:t>, </a:t>
            </a:r>
            <a:r>
              <a:rPr lang="en-GB" sz="2400" dirty="0" err="1"/>
              <a:t>cet</a:t>
            </a:r>
            <a:r>
              <a:rPr lang="en-GB" sz="2400" dirty="0"/>
              <a:t> emplacement sera </a:t>
            </a:r>
            <a:r>
              <a:rPr lang="en-GB" sz="2400" b="1" dirty="0" err="1"/>
              <a:t>surligné</a:t>
            </a:r>
            <a:r>
              <a:rPr lang="en-GB" sz="2400" b="1" dirty="0"/>
              <a:t> </a:t>
            </a:r>
            <a:r>
              <a:rPr lang="en-GB" sz="2400" b="1" dirty="0" err="1"/>
              <a:t>en</a:t>
            </a:r>
            <a:r>
              <a:rPr lang="en-GB" sz="2400" b="1" dirty="0"/>
              <a:t> vert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4206240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175B66-448E-4B8D-AA69-AC40CFD9350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7. RETOUR À LA PREMIÈRE ÉTAPE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retour sur </a:t>
            </a:r>
            <a:r>
              <a:rPr lang="en-US" sz="2400" dirty="0" err="1"/>
              <a:t>votre</a:t>
            </a:r>
            <a:r>
              <a:rPr lang="en-US" sz="2400" dirty="0"/>
              <a:t> performance,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complété</a:t>
            </a:r>
            <a:r>
              <a:rPr lang="en-US" sz="2400" dirty="0"/>
              <a:t> un </a:t>
            </a:r>
            <a:r>
              <a:rPr lang="en-US" sz="2400" dirty="0" err="1"/>
              <a:t>essai</a:t>
            </a:r>
            <a:r>
              <a:rPr lang="en-US" sz="2400" dirty="0"/>
              <a:t> – bravo 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commencer le prochain essai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b="1" dirty="0"/>
              <a:t>Par </a:t>
            </a:r>
            <a:r>
              <a:rPr lang="en-US" sz="2400" b="1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l’experience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du début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62703-FB46-4196-874F-9E29789F932F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NOTE FINALE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5E4B4-017B-4856-B596-EA7C26A8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0" t="48800" r="22494" b="19067"/>
          <a:stretch/>
        </p:blipFill>
        <p:spPr>
          <a:xfrm>
            <a:off x="3142487" y="3630168"/>
            <a:ext cx="5907024" cy="2203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3080749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4" y="1129902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Parfois</a:t>
            </a:r>
            <a:r>
              <a:rPr lang="en-GB" sz="2400" dirty="0"/>
              <a:t>, au lieu de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deuxi</a:t>
            </a:r>
            <a:r>
              <a:rPr lang="fr-FR" sz="2400" dirty="0"/>
              <a:t>è</a:t>
            </a:r>
            <a:r>
              <a:rPr lang="en-GB" sz="2400" dirty="0"/>
              <a:t>me question de </a:t>
            </a:r>
            <a:r>
              <a:rPr lang="en-GB" sz="2400" dirty="0" err="1"/>
              <a:t>confiance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Cette</a:t>
            </a:r>
            <a:r>
              <a:rPr lang="en-GB" sz="2400" dirty="0"/>
              <a:t> question </a:t>
            </a:r>
            <a:r>
              <a:rPr lang="en-GB" sz="2400" dirty="0" err="1"/>
              <a:t>concerne</a:t>
            </a:r>
            <a:r>
              <a:rPr lang="en-GB" sz="2400" dirty="0"/>
              <a:t> </a:t>
            </a:r>
            <a:r>
              <a:rPr lang="en-GB" sz="2400" b="1" dirty="0" err="1"/>
              <a:t>votre</a:t>
            </a:r>
            <a:r>
              <a:rPr lang="en-GB" sz="2400" b="1" dirty="0"/>
              <a:t> </a:t>
            </a:r>
            <a:r>
              <a:rPr lang="en-GB" sz="2400" b="1" dirty="0" err="1"/>
              <a:t>confiance</a:t>
            </a:r>
            <a:r>
              <a:rPr lang="en-GB" sz="2400" b="1" dirty="0"/>
              <a:t> </a:t>
            </a:r>
            <a:r>
              <a:rPr lang="en-GB" sz="2400" b="1" dirty="0" err="1"/>
              <a:t>d’avoir</a:t>
            </a:r>
            <a:r>
              <a:rPr lang="en-GB" sz="2400" b="1" dirty="0"/>
              <a:t> </a:t>
            </a:r>
            <a:r>
              <a:rPr lang="en-GB" sz="2400" b="1" dirty="0" err="1"/>
              <a:t>atteint</a:t>
            </a:r>
            <a:r>
              <a:rPr lang="en-GB" sz="2400" b="1" dirty="0"/>
              <a:t> le score </a:t>
            </a:r>
            <a:r>
              <a:rPr lang="en-GB" sz="2400" b="1" dirty="0" err="1"/>
              <a:t>cible</a:t>
            </a:r>
            <a:r>
              <a:rPr lang="en-GB" sz="2400" dirty="0"/>
              <a:t>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aviez</a:t>
            </a:r>
            <a:r>
              <a:rPr lang="en-GB" sz="2400" dirty="0"/>
              <a:t>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testé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08291-56D9-4E5A-A248-A7CEA8574284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DES INSTRUCTIONS</a:t>
            </a:r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72F94248-2768-440B-8A0F-E8CD923D3CA0}"/>
              </a:ext>
            </a:extLst>
          </p:cNvPr>
          <p:cNvSpPr txBox="1"/>
          <p:nvPr/>
        </p:nvSpPr>
        <p:spPr>
          <a:xfrm>
            <a:off x="1874195" y="2228672"/>
            <a:ext cx="8443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écran</a:t>
            </a:r>
            <a:r>
              <a:rPr lang="en-GB" sz="2400" dirty="0"/>
              <a:t>, </a:t>
            </a:r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commencera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Seulement</a:t>
            </a:r>
            <a:r>
              <a:rPr lang="en-GB" sz="2400" b="1" dirty="0"/>
              <a:t> continuer </a:t>
            </a:r>
            <a:r>
              <a:rPr lang="en-GB" sz="2400" b="1" dirty="0" err="1"/>
              <a:t>si</a:t>
            </a:r>
            <a:r>
              <a:rPr lang="en-GB" sz="2400" b="1" dirty="0"/>
              <a:t>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b="1" dirty="0" err="1"/>
              <a:t>avez</a:t>
            </a:r>
            <a:r>
              <a:rPr lang="en-GB" sz="2400" b="1" dirty="0"/>
              <a:t> bien </a:t>
            </a:r>
            <a:r>
              <a:rPr lang="en-GB" sz="2400" b="1" dirty="0" err="1"/>
              <a:t>lu</a:t>
            </a:r>
            <a:r>
              <a:rPr lang="en-GB" sz="2400" b="1" dirty="0"/>
              <a:t> les instructions !</a:t>
            </a:r>
          </a:p>
          <a:p>
            <a:pPr algn="ctr">
              <a:spcAft>
                <a:spcPts val="1200"/>
              </a:spcAft>
            </a:pPr>
            <a:endParaRPr lang="en-GB" sz="2400" b="1" dirty="0"/>
          </a:p>
          <a:p>
            <a:pPr algn="ctr">
              <a:spcAft>
                <a:spcPts val="1200"/>
              </a:spcAft>
            </a:pPr>
            <a:r>
              <a:rPr lang="en-GB" sz="2400" b="1" dirty="0" err="1"/>
              <a:t>Finalement</a:t>
            </a:r>
            <a:r>
              <a:rPr lang="en-GB" sz="2400" b="1" dirty="0"/>
              <a:t>, merci beaucoup pour </a:t>
            </a:r>
            <a:r>
              <a:rPr lang="en-GB" sz="2400" b="1" dirty="0" err="1"/>
              <a:t>votre</a:t>
            </a:r>
            <a:r>
              <a:rPr lang="en-GB" sz="2400" b="1" dirty="0"/>
              <a:t> participation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94673-8935-46FB-B949-F49C5ADC6D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numéros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</a:t>
            </a:r>
            <a:r>
              <a:rPr lang="en-GB" sz="2400" dirty="0" err="1"/>
              <a:t>apparaîtra</a:t>
            </a:r>
            <a:r>
              <a:rPr lang="en-GB" sz="2400" dirty="0"/>
              <a:t> sur la grille (</a:t>
            </a:r>
            <a:r>
              <a:rPr lang="en-GB" sz="2400" dirty="0" err="1"/>
              <a:t>comme</a:t>
            </a:r>
            <a:r>
              <a:rPr lang="en-GB" sz="2400" dirty="0"/>
              <a:t> ci-dessous)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b="1" dirty="0" err="1"/>
              <a:t>cliquer</a:t>
            </a:r>
            <a:r>
              <a:rPr lang="en-GB" sz="2400" b="1" dirty="0"/>
              <a:t> sur </a:t>
            </a:r>
            <a:r>
              <a:rPr lang="en-GB" sz="2400" b="1" dirty="0" err="1"/>
              <a:t>l’emplacement</a:t>
            </a:r>
            <a:r>
              <a:rPr lang="en-GB" sz="2400" b="1" dirty="0"/>
              <a:t> de </a:t>
            </a:r>
            <a:r>
              <a:rPr lang="en-GB" sz="2400" b="1" dirty="0" err="1"/>
              <a:t>l’autre</a:t>
            </a:r>
            <a:r>
              <a:rPr lang="en-GB" sz="2400" b="1" dirty="0"/>
              <a:t> </a:t>
            </a:r>
            <a:r>
              <a:rPr lang="en-GB" sz="2400" b="1" dirty="0" err="1"/>
              <a:t>numéro</a:t>
            </a:r>
            <a:r>
              <a:rPr lang="en-GB" sz="2400" b="1" dirty="0"/>
              <a:t> de </a:t>
            </a:r>
            <a:r>
              <a:rPr lang="en-GB" sz="2400" b="1" dirty="0" err="1"/>
              <a:t>cette</a:t>
            </a:r>
            <a:r>
              <a:rPr lang="en-GB" sz="2400" b="1" dirty="0"/>
              <a:t> </a:t>
            </a:r>
            <a:r>
              <a:rPr lang="en-GB" sz="2400" b="1" dirty="0" err="1"/>
              <a:t>paire</a:t>
            </a:r>
            <a:endParaRPr lang="en-GB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3310126"/>
            <a:ext cx="2553693" cy="247520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AD05D8-80B3-4BB3-9AB9-1F51E17CD3DD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099125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choisir</a:t>
            </a:r>
            <a:r>
              <a:rPr lang="en-GB" sz="2400" dirty="0"/>
              <a:t> de </a:t>
            </a:r>
            <a:r>
              <a:rPr lang="en-GB" sz="2400" dirty="0" err="1"/>
              <a:t>voir</a:t>
            </a:r>
            <a:r>
              <a:rPr lang="en-GB" sz="2400" dirty="0"/>
              <a:t>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en-GB" sz="2400" dirty="0" err="1"/>
              <a:t>souhaitez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/>
              <a:t>Sur </a:t>
            </a: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, </a:t>
            </a:r>
            <a:r>
              <a:rPr lang="en-GB" sz="2400" b="1" dirty="0" err="1"/>
              <a:t>c’est</a:t>
            </a:r>
            <a:r>
              <a:rPr lang="en-GB" sz="2400" b="1" dirty="0"/>
              <a:t> à </a:t>
            </a:r>
            <a:r>
              <a:rPr lang="en-GB" sz="2400" b="1" dirty="0" err="1"/>
              <a:t>vous</a:t>
            </a:r>
            <a:r>
              <a:rPr lang="en-GB" sz="2400" b="1" dirty="0"/>
              <a:t> </a:t>
            </a:r>
            <a:r>
              <a:rPr lang="en-GB" sz="2400" dirty="0"/>
              <a:t>de decider </a:t>
            </a:r>
            <a:r>
              <a:rPr lang="en-GB" sz="2400" dirty="0" err="1"/>
              <a:t>combien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les emplacements des </a:t>
            </a:r>
            <a:r>
              <a:rPr lang="en-GB" sz="2400" dirty="0" err="1"/>
              <a:t>paires</a:t>
            </a:r>
            <a:r>
              <a:rPr lang="en-GB" sz="2400" dirty="0"/>
              <a:t> </a:t>
            </a:r>
            <a:endParaRPr lang="en-GB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61D7D-679D-45EE-8206-082C2BBCE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9" t="42933" r="39659" b="37321"/>
          <a:stretch/>
        </p:blipFill>
        <p:spPr>
          <a:xfrm>
            <a:off x="4811268" y="3770518"/>
            <a:ext cx="2569464" cy="1640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110F7E-F76B-4A11-AF0B-8722ABC82A87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95361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2274838"/>
            <a:ext cx="8443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L’expérience</a:t>
            </a:r>
            <a:r>
              <a:rPr lang="en-GB" sz="2400" dirty="0"/>
              <a:t>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structurée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b="1" dirty="0"/>
              <a:t>30 ESSAIS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essai</a:t>
            </a:r>
            <a:r>
              <a:rPr lang="en-GB" sz="2400" dirty="0"/>
              <a:t> se </a:t>
            </a:r>
            <a:r>
              <a:rPr lang="en-GB" sz="2400" dirty="0" err="1"/>
              <a:t>déroulera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plusieurs</a:t>
            </a:r>
            <a:r>
              <a:rPr lang="en-GB" sz="2400" dirty="0"/>
              <a:t> </a:t>
            </a:r>
            <a:r>
              <a:rPr lang="fr-FR" sz="2400" dirty="0"/>
              <a:t>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Différentes « </a:t>
            </a:r>
            <a:r>
              <a:rPr lang="en-GB" sz="2400" dirty="0" err="1"/>
              <a:t>étapes</a:t>
            </a:r>
            <a:r>
              <a:rPr lang="fr-FR" sz="2400" dirty="0"/>
              <a:t> »</a:t>
            </a:r>
            <a:r>
              <a:rPr lang="en-GB" sz="2400" dirty="0"/>
              <a:t> correspondent </a:t>
            </a:r>
            <a:r>
              <a:rPr lang="fr-FR" sz="2400" dirty="0"/>
              <a:t>à</a:t>
            </a:r>
            <a:r>
              <a:rPr lang="en-GB" sz="2400" dirty="0"/>
              <a:t> </a:t>
            </a:r>
            <a:r>
              <a:rPr lang="en-GB" sz="2400" dirty="0" err="1"/>
              <a:t>différents</a:t>
            </a:r>
            <a:r>
              <a:rPr lang="en-GB" sz="2400" dirty="0"/>
              <a:t> </a:t>
            </a:r>
            <a:r>
              <a:rPr lang="en-GB" sz="2400" dirty="0" err="1"/>
              <a:t>écrans</a:t>
            </a:r>
            <a:r>
              <a:rPr lang="en-GB" sz="2400" dirty="0"/>
              <a:t> </a:t>
            </a:r>
            <a:r>
              <a:rPr lang="en-GB" sz="2400" dirty="0" err="1"/>
              <a:t>affichés</a:t>
            </a:r>
            <a:r>
              <a:rPr lang="en-GB" sz="2400" dirty="0"/>
              <a:t> sur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ordinateur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23FA1-67EE-4803-B07B-5E1902953048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72CDB-8749-4E8D-B070-A80E57618F43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3467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9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PRINCIPE DE L’EXPERIENCE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41543" y="2151728"/>
            <a:ext cx="97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Etapes</a:t>
            </a:r>
            <a:r>
              <a:rPr lang="en-GB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err="1"/>
              <a:t>Affichage</a:t>
            </a:r>
            <a:r>
              <a:rPr lang="en-GB" sz="2000" dirty="0"/>
              <a:t> </a:t>
            </a:r>
            <a:r>
              <a:rPr lang="en-GB" sz="2000" b="1" dirty="0"/>
              <a:t>du </a:t>
            </a:r>
            <a:r>
              <a:rPr lang="en-GB" sz="2000" b="1" dirty="0" err="1"/>
              <a:t>nombre</a:t>
            </a:r>
            <a:r>
              <a:rPr lang="en-GB" sz="2000" b="1" dirty="0"/>
              <a:t> </a:t>
            </a:r>
            <a:r>
              <a:rPr lang="en-GB" sz="2000" b="1" dirty="0" err="1"/>
              <a:t>d’essai</a:t>
            </a:r>
            <a:r>
              <a:rPr lang="en-GB" sz="2000" dirty="0"/>
              <a:t> et </a:t>
            </a:r>
            <a:r>
              <a:rPr lang="en-GB" sz="2000" b="1" dirty="0"/>
              <a:t>du score </a:t>
            </a:r>
            <a:r>
              <a:rPr lang="en-GB" sz="2000" b="1" dirty="0" err="1"/>
              <a:t>cible</a:t>
            </a:r>
            <a:r>
              <a:rPr lang="en-GB" sz="2000" dirty="0"/>
              <a:t> pour </a:t>
            </a:r>
            <a:r>
              <a:rPr lang="en-GB" sz="2000" dirty="0" err="1"/>
              <a:t>cet</a:t>
            </a:r>
            <a:r>
              <a:rPr lang="en-GB" sz="2000" dirty="0"/>
              <a:t> </a:t>
            </a:r>
            <a:r>
              <a:rPr lang="en-GB" sz="2000" dirty="0" err="1"/>
              <a:t>essai</a:t>
            </a:r>
            <a:r>
              <a:rPr lang="en-GB" sz="2000" b="1" dirty="0"/>
              <a:t>  </a:t>
            </a:r>
            <a:r>
              <a:rPr lang="en-GB" sz="20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Un </a:t>
            </a:r>
            <a:r>
              <a:rPr lang="en-GB" sz="2000" b="1" dirty="0" err="1"/>
              <a:t>jugement</a:t>
            </a:r>
            <a:r>
              <a:rPr lang="en-GB" sz="2000" b="1" dirty="0"/>
              <a:t> </a:t>
            </a:r>
            <a:r>
              <a:rPr lang="en-GB" sz="2000" b="1" dirty="0" err="1"/>
              <a:t>d’auto-efficacité</a:t>
            </a:r>
            <a:endParaRPr lang="en-GB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171A-96C1-4082-B6CC-A9E0DA29E099}"/>
              </a:ext>
            </a:extLst>
          </p:cNvPr>
          <p:cNvSpPr/>
          <p:nvPr/>
        </p:nvSpPr>
        <p:spPr>
          <a:xfrm>
            <a:off x="3825636" y="6483648"/>
            <a:ext cx="454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Appuyez</a:t>
            </a:r>
            <a:r>
              <a:rPr lang="en-GB" dirty="0"/>
              <a:t> sur la </a:t>
            </a:r>
            <a:r>
              <a:rPr lang="en-GB" dirty="0" err="1"/>
              <a:t>fl</a:t>
            </a:r>
            <a:r>
              <a:rPr lang="fr-FR" dirty="0"/>
              <a:t>è</a:t>
            </a:r>
            <a:r>
              <a:rPr lang="en-GB" dirty="0" err="1"/>
              <a:t>che</a:t>
            </a:r>
            <a:r>
              <a:rPr lang="en-GB" dirty="0"/>
              <a:t> de droite pour continuer</a:t>
            </a:r>
          </a:p>
        </p:txBody>
      </p:sp>
    </p:spTree>
    <p:extLst>
      <p:ext uri="{BB962C8B-B14F-4D97-AF65-F5344CB8AC3E}">
        <p14:creationId xmlns:p14="http://schemas.microsoft.com/office/powerpoint/2010/main" val="1794872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1874</Words>
  <Application>Microsoft Office PowerPoint</Application>
  <PresentationFormat>Widescreen</PresentationFormat>
  <Paragraphs>213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89</cp:revision>
  <dcterms:created xsi:type="dcterms:W3CDTF">2020-02-28T14:25:54Z</dcterms:created>
  <dcterms:modified xsi:type="dcterms:W3CDTF">2020-07-17T08:22:28Z</dcterms:modified>
</cp:coreProperties>
</file>