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93" r:id="rId35"/>
    <p:sldId id="294" r:id="rId36"/>
    <p:sldId id="296" r:id="rId37"/>
    <p:sldId id="297" r:id="rId38"/>
    <p:sldId id="298" r:id="rId39"/>
    <p:sldId id="299" r:id="rId40"/>
    <p:sldId id="303" r:id="rId41"/>
    <p:sldId id="301" r:id="rId42"/>
    <p:sldId id="300" r:id="rId43"/>
    <p:sldId id="304" r:id="rId44"/>
    <p:sldId id="30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</a:t>
            </a:r>
            <a:r>
              <a:rPr lang="en-GB" sz="2400" dirty="0" err="1"/>
              <a:t>expérience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merci de bien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téléphone</a:t>
            </a:r>
            <a:r>
              <a:rPr lang="en-GB" sz="2400" dirty="0"/>
              <a:t> portable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DC1F5-A4F9-4C9B-92D0-EF5626A052D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82328-20D9-4106-9F02-4E9093E00076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12ABD-304E-4B74-80C1-36106559000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</a:t>
            </a:r>
            <a:r>
              <a:rPr lang="en-GB" sz="2000" b="1" dirty="0" err="1"/>
              <a:t>jugement</a:t>
            </a:r>
            <a:r>
              <a:rPr lang="en-GB" sz="2000" b="1" dirty="0"/>
              <a:t>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B5954-6752-4C21-9BAF-3A2D8962D6C4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</a:t>
            </a:r>
            <a:r>
              <a:rPr lang="en-GB" sz="2000" dirty="0"/>
              <a:t>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</a:t>
            </a:r>
            <a:r>
              <a:rPr lang="en-GB" sz="2000" b="1" dirty="0" err="1"/>
              <a:t>jugement</a:t>
            </a:r>
            <a:r>
              <a:rPr lang="en-GB" sz="2000" b="1" dirty="0"/>
              <a:t>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6A908-6ADE-4665-8F66-F3850D1C1945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décider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8DD69-FEC0-4156-B93F-4678CD83D4A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de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52286-6629-4221-853E-4F2F98ACD80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2DAC8-958B-4F69-95B0-3B492595D41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est l’impression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de sa capacité à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l’affichage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verrez</a:t>
            </a:r>
            <a:r>
              <a:rPr lang="en-GB" sz="2400" dirty="0"/>
              <a:t> pendant </a:t>
            </a:r>
            <a:r>
              <a:rPr lang="en-GB" sz="2400" dirty="0" err="1"/>
              <a:t>l’expérience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ne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inqui</a:t>
            </a:r>
            <a:r>
              <a:rPr lang="fr-FR" sz="2400" dirty="0"/>
              <a:t>é</a:t>
            </a:r>
            <a:r>
              <a:rPr lang="en-GB" sz="2400" dirty="0" err="1"/>
              <a:t>tez</a:t>
            </a:r>
            <a:r>
              <a:rPr lang="en-GB" sz="2400" dirty="0"/>
              <a:t> pas</a:t>
            </a:r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5EC41-696B-4CA0-8317-E01640E8BA9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</a:t>
            </a:r>
            <a:r>
              <a:rPr lang="en-GB" sz="2400" b="1" dirty="0" err="1"/>
              <a:t>paires</a:t>
            </a:r>
            <a:r>
              <a:rPr lang="en-GB" sz="2400" b="1" dirty="0"/>
              <a:t>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707BF-D57E-49F4-9C95-25CCDC0A6A7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BA51A2-F986-414C-8D50-E6227BE356B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l’expérience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ABEF8-8208-4B07-AE38-3EAA098A65F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de gauche et de droite </a:t>
            </a:r>
            <a:r>
              <a:rPr lang="fr-FR" sz="2400" dirty="0"/>
              <a:t>(comme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1B03B-7C52-4333-9F85-C131973FE65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8CB0F4-26FA-44DD-ABDD-784239EE15F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B67186-3339-4ABA-928D-1D46B2C6E9A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à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2E1443-CEA0-488B-9775-584088283756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« </a:t>
            </a:r>
            <a:r>
              <a:rPr lang="fr-FR" sz="2400" b="1" dirty="0"/>
              <a:t>Entrée </a:t>
            </a:r>
            <a:r>
              <a:rPr lang="fr-FR" sz="2400" dirty="0"/>
              <a:t>»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pour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que </a:t>
            </a:r>
            <a:r>
              <a:rPr lang="fr-FR" sz="2400" b="1" dirty="0"/>
              <a:t>l’essai ne passe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566E97-3981-4746-92D2-E7AEAEDC39F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05F791CE-5960-44D1-B7A4-2D84F414F5FA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0C1531-2755-4996-A937-9D5DCCC5F7F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F4D699C4-0AFC-4B09-AB6F-C43C3BE18390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3A0AB-CA4F-4A79-A0DD-2ED32BCE857B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7656EDA7-86AF-4817-9E9A-0D274A05076E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CD51F-AD1A-40AE-8CE8-AF8ECAE0712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28B882EB-9750-463A-B6F5-DBB314823539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0AD41-F495-482D-A095-B70C5A82FB0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lire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droite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39FFD6B8-14B9-43ED-9D97-80E1E6260E31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FB82C-26AC-482F-9D0D-A99480995EC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4FEFE01E-D5DE-44B1-9517-C83159D8D7DE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4A131-942C-46A3-BD3B-D6A615A7CCB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D858D8C8-FC25-4C3B-AE7D-3FD342C0C4AF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61575-4C13-4DB1-A5C2-AFC218BDECE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8C0362-CC6F-464C-B0E8-59024821C82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cliquez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cliquez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919387-BC6B-485A-9B23-CAFEAA9CCBD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répondez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DEC14-A613-47D4-B0F9-093C8FA4001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numéros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apparaîtra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ci-dessous)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7ABC6-AD7C-4466-B96B-4C6B9216867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4130EF-CF2C-4DA0-ABFE-B3F89550940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</a:t>
            </a:r>
            <a:r>
              <a:rPr lang="en-GB" sz="2400" dirty="0" err="1"/>
              <a:t>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5782CE-7527-4823-BE12-BF606B381968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02B061-C7E3-4DA2-AB4A-CF95B242137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C0475D-AB7D-421F-A01E-4063A5EA494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cliqué</a:t>
            </a:r>
            <a:r>
              <a:rPr lang="en-GB" sz="2400" dirty="0"/>
              <a:t>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C6B379-9B30-4992-A9FF-61C53A1EC0E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cliqué</a:t>
            </a:r>
            <a:r>
              <a:rPr lang="en-GB" sz="2400" dirty="0"/>
              <a:t>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175B66-448E-4B8D-AA69-AC40CFD9350F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complété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 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début</a:t>
            </a:r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62703-FB46-4196-874F-9E29789F932F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08291-56D9-4E5A-A248-A7CEA8574284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 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94673-8935-46FB-B949-F49C5ADC6D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numéros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apparaîtra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ci-dessous)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AD05D8-80B3-4BB3-9AB9-1F51E17CD3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110F7E-F76B-4A11-AF0B-8722ABC82A8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différentes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23FA1-67EE-4803-B07B-5E1902953048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72CDB-8749-4E8D-B070-A80E57618F4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A171A-96C1-4082-B6CC-A9E0DA29E09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1874</Words>
  <Application>Microsoft Office PowerPoint</Application>
  <PresentationFormat>Widescreen</PresentationFormat>
  <Paragraphs>213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88</cp:revision>
  <dcterms:created xsi:type="dcterms:W3CDTF">2020-02-28T14:25:54Z</dcterms:created>
  <dcterms:modified xsi:type="dcterms:W3CDTF">2020-06-26T12:07:45Z</dcterms:modified>
</cp:coreProperties>
</file>