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317" r:id="rId26"/>
    <p:sldId id="297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9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02/12/2021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 smtClean="0"/>
              <a:t>Veuillez</a:t>
            </a:r>
            <a:r>
              <a:rPr lang="en-GB" sz="2400" dirty="0" smtClean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choisir les paires sur lesquelles nous vous testerons, mais le nombre de paires testées sera limité par le score cible de l’exercice</a:t>
            </a:r>
            <a:r>
              <a:rPr lang="fr-FR" sz="2400"/>
              <a:t>. </a:t>
            </a:r>
          </a:p>
          <a:p>
            <a:pPr algn="ctr">
              <a:spcAft>
                <a:spcPts val="1200"/>
              </a:spcAft>
            </a:pPr>
            <a:r>
              <a:rPr lang="fr-FR" sz="2400"/>
              <a:t>Par </a:t>
            </a:r>
            <a:r>
              <a:rPr lang="fr-FR" sz="2400" dirty="0"/>
              <a:t>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84CF9-3CC3-497A-AE3D-CF0D229DA277}"/>
              </a:ext>
            </a:extLst>
          </p:cNvPr>
          <p:cNvSpPr/>
          <p:nvPr/>
        </p:nvSpPr>
        <p:spPr>
          <a:xfrm>
            <a:off x="5511522" y="5541666"/>
            <a:ext cx="2873828" cy="492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12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ou 5 par exemple). D’autres vous paraîtront plus difficiles, parce que le score cible sera élevé (6 ou 7).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7805</TotalTime>
  <Words>1841</Words>
  <Application>Microsoft Office PowerPoint</Application>
  <PresentationFormat>Grand écran</PresentationFormat>
  <Paragraphs>170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166</cp:revision>
  <cp:lastPrinted>2021-10-19T16:24:10Z</cp:lastPrinted>
  <dcterms:created xsi:type="dcterms:W3CDTF">2020-02-28T14:25:54Z</dcterms:created>
  <dcterms:modified xsi:type="dcterms:W3CDTF">2021-12-02T11:04:12Z</dcterms:modified>
</cp:coreProperties>
</file>