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1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6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823B-4DCA-4DDA-84F9-1A1DCDE8517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0554-3283-4350-A102-FF9138AFA9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2116896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918863" y="4962697"/>
            <a:ext cx="835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Bonjour, et </a:t>
            </a:r>
            <a:r>
              <a:rPr lang="en-GB" sz="2400" dirty="0" err="1" smtClean="0"/>
              <a:t>merci</a:t>
            </a:r>
            <a:r>
              <a:rPr lang="en-GB" sz="2400" dirty="0" smtClean="0"/>
              <a:t> </a:t>
            </a:r>
            <a:r>
              <a:rPr lang="en-GB" sz="2400" dirty="0" err="1" smtClean="0"/>
              <a:t>d’avoir</a:t>
            </a:r>
            <a:r>
              <a:rPr lang="en-GB" sz="2400" dirty="0" smtClean="0"/>
              <a:t> </a:t>
            </a:r>
            <a:r>
              <a:rPr lang="en-GB" sz="2400" dirty="0" err="1" smtClean="0"/>
              <a:t>accepté</a:t>
            </a:r>
            <a:r>
              <a:rPr lang="en-GB" sz="2400" dirty="0" smtClean="0"/>
              <a:t> de </a:t>
            </a:r>
            <a:r>
              <a:rPr lang="en-GB" sz="2400" dirty="0" err="1" smtClean="0"/>
              <a:t>participer</a:t>
            </a:r>
            <a:r>
              <a:rPr lang="en-GB" sz="2400" dirty="0" smtClean="0"/>
              <a:t>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notre</a:t>
            </a:r>
            <a:r>
              <a:rPr lang="en-GB" sz="2400" dirty="0" smtClean="0"/>
              <a:t> </a:t>
            </a:r>
            <a:r>
              <a:rPr lang="en-GB" sz="2400" dirty="0" err="1" smtClean="0"/>
              <a:t>étude</a:t>
            </a:r>
            <a:r>
              <a:rPr lang="en-GB" sz="2400" dirty="0"/>
              <a:t> </a:t>
            </a:r>
            <a:r>
              <a:rPr lang="en-GB" sz="2400" dirty="0" smtClean="0"/>
              <a:t>- </a:t>
            </a:r>
            <a:r>
              <a:rPr lang="fr-FR" sz="2400" dirty="0"/>
              <a:t>votre participation est très précieuse pour notre </a:t>
            </a:r>
            <a:r>
              <a:rPr lang="fr-FR" sz="2400" dirty="0" smtClean="0"/>
              <a:t>recherche.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074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9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</a:t>
            </a:r>
            <a:r>
              <a:rPr lang="en-GB" sz="2400" dirty="0" smtClean="0"/>
              <a:t>55 </a:t>
            </a:r>
            <a:r>
              <a:rPr lang="en-GB" sz="2400" dirty="0"/>
              <a:t>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83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2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103292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smtClean="0"/>
              <a:t>25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53701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992337" y="2706677"/>
            <a:ext cx="3793952" cy="2006640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06902" y="2863237"/>
            <a:ext cx="1964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2274663" y="5453148"/>
            <a:ext cx="764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Quand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etes</a:t>
            </a:r>
            <a:r>
              <a:rPr lang="en-GB" sz="2400" dirty="0" smtClean="0"/>
              <a:t> </a:t>
            </a:r>
            <a:r>
              <a:rPr lang="en-GB" sz="2400" dirty="0" err="1" smtClean="0"/>
              <a:t>pret.e</a:t>
            </a:r>
            <a:r>
              <a:rPr lang="en-GB" sz="2400" dirty="0" smtClean="0"/>
              <a:t> </a:t>
            </a:r>
            <a:r>
              <a:rPr lang="fr-FR" sz="2400" dirty="0" smtClean="0"/>
              <a:t>à</a:t>
            </a:r>
            <a:r>
              <a:rPr lang="en-GB" sz="2400" dirty="0" smtClean="0"/>
              <a:t> commencer, </a:t>
            </a:r>
            <a:r>
              <a:rPr lang="en-GB" sz="2400" dirty="0" err="1" smtClean="0"/>
              <a:t>cliquer</a:t>
            </a:r>
            <a:r>
              <a:rPr lang="en-GB" sz="2400" dirty="0" smtClean="0"/>
              <a:t> sur le </a:t>
            </a:r>
            <a:r>
              <a:rPr lang="en-GB" sz="2400" dirty="0" err="1" smtClean="0"/>
              <a:t>bouton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953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3530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25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711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5</cp:revision>
  <dcterms:created xsi:type="dcterms:W3CDTF">2021-12-02T09:54:35Z</dcterms:created>
  <dcterms:modified xsi:type="dcterms:W3CDTF">2021-12-02T11:04:17Z</dcterms:modified>
</cp:coreProperties>
</file>