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4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5</a:t>
            </a:r>
            <a:endParaRPr lang="en-GB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5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6</a:t>
            </a:r>
            <a:endParaRPr lang="en-GB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7515</TotalTime>
  <Words>1817</Words>
  <Application>Microsoft Office PowerPoint</Application>
  <PresentationFormat>Grand écran</PresentationFormat>
  <Paragraphs>167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154</cp:revision>
  <cp:lastPrinted>2021-10-19T16:24:10Z</cp:lastPrinted>
  <dcterms:created xsi:type="dcterms:W3CDTF">2020-02-28T14:25:54Z</dcterms:created>
  <dcterms:modified xsi:type="dcterms:W3CDTF">2021-10-20T11:51:48Z</dcterms:modified>
</cp:coreProperties>
</file>