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70" r:id="rId3"/>
    <p:sldId id="277" r:id="rId4"/>
    <p:sldId id="265" r:id="rId5"/>
    <p:sldId id="314" r:id="rId6"/>
    <p:sldId id="317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recevrez une indemnisation </a:t>
            </a:r>
            <a:r>
              <a:rPr lang="fr-FR" sz="2400" dirty="0" err="1"/>
              <a:t>financiè</a:t>
            </a:r>
            <a:r>
              <a:rPr lang="en-GB" sz="2400" dirty="0" smtClean="0"/>
              <a:t>re de 1 </a:t>
            </a:r>
            <a:r>
              <a:rPr lang="en-GB" sz="2400" dirty="0"/>
              <a:t>€ </a:t>
            </a:r>
            <a:r>
              <a:rPr lang="fr-FR" sz="2400" dirty="0"/>
              <a:t>en fonction du nombre de fois où vous atteignez (ou dépassez) le </a:t>
            </a:r>
            <a:r>
              <a:rPr lang="fr-FR" sz="2400"/>
              <a:t>score </a:t>
            </a:r>
            <a:r>
              <a:rPr lang="fr-FR" sz="2400" smtClean="0"/>
              <a:t>cible.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11295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1851</Words>
  <Application>Microsoft Office PowerPoint</Application>
  <PresentationFormat>Grand écran</PresentationFormat>
  <Paragraphs>170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153</cp:revision>
  <cp:lastPrinted>2021-10-19T16:24:10Z</cp:lastPrinted>
  <dcterms:created xsi:type="dcterms:W3CDTF">2020-02-28T14:25:54Z</dcterms:created>
  <dcterms:modified xsi:type="dcterms:W3CDTF">2021-10-20T11:41:41Z</dcterms:modified>
</cp:coreProperties>
</file>