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256" r:id="rId2"/>
    <p:sldId id="270" r:id="rId3"/>
    <p:sldId id="277" r:id="rId4"/>
    <p:sldId id="265" r:id="rId5"/>
    <p:sldId id="314" r:id="rId6"/>
    <p:sldId id="263" r:id="rId7"/>
    <p:sldId id="284" r:id="rId8"/>
    <p:sldId id="280" r:id="rId9"/>
    <p:sldId id="286" r:id="rId10"/>
    <p:sldId id="287" r:id="rId11"/>
    <p:sldId id="289" r:id="rId12"/>
    <p:sldId id="288" r:id="rId13"/>
    <p:sldId id="292" r:id="rId14"/>
    <p:sldId id="283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293" r:id="rId23"/>
    <p:sldId id="294" r:id="rId24"/>
    <p:sldId id="296" r:id="rId25"/>
    <p:sldId id="297" r:id="rId26"/>
    <p:sldId id="298" r:id="rId27"/>
    <p:sldId id="299" r:id="rId28"/>
    <p:sldId id="303" r:id="rId29"/>
    <p:sldId id="301" r:id="rId30"/>
    <p:sldId id="300" r:id="rId31"/>
    <p:sldId id="304" r:id="rId32"/>
    <p:sldId id="306" r:id="rId33"/>
    <p:sldId id="267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21/10/2021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166843"/>
            <a:ext cx="84436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Vous recevrez une indemnisation financière de 8 € pour votre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7636</TotalTime>
  <Words>1819</Words>
  <Application>Microsoft Office PowerPoint</Application>
  <PresentationFormat>Widescreen</PresentationFormat>
  <Paragraphs>169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William Hopper</cp:lastModifiedBy>
  <cp:revision>155</cp:revision>
  <cp:lastPrinted>2021-10-19T16:24:10Z</cp:lastPrinted>
  <dcterms:created xsi:type="dcterms:W3CDTF">2020-02-28T14:25:54Z</dcterms:created>
  <dcterms:modified xsi:type="dcterms:W3CDTF">2021-10-21T10:40:04Z</dcterms:modified>
</cp:coreProperties>
</file>