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9" r:id="rId4"/>
    <p:sldId id="260" r:id="rId5"/>
    <p:sldId id="261" r:id="rId6"/>
    <p:sldId id="262" r:id="rId7"/>
    <p:sldId id="263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C9F90-0A1B-4ABF-970D-CD45F3EE6569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C793C-F542-422D-B0F4-20EA999D0B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13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Consignes affichées avant l’affichage de la grille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C793C-F542-422D-B0F4-20EA999D0B3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56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B5087-EC9B-4ABB-B318-2F54A000B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4F07A8-E959-4FC3-B09F-2171C5B38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A40E9-2BF9-42B4-A302-C816A013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8E3E3-7F43-4BF1-BD7F-22F409AE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6D3205-AF0D-4E32-8B94-C39D77C4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35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99463-1C85-4EB9-869D-DDBCE0D3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FE3052-1492-4A8C-8687-59C3E526C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CDE4BA-27CB-4012-B43E-B8A40F16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DC2226-76A0-41BC-8238-5B41D18F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BDDA7-5C06-44E0-8995-D2AD3322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13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7E7117-8B61-42D7-9AFA-ACA02EDC0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C7EB00-E0E3-446D-9668-FEAE50AA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88C9B8-1F21-4937-93FA-42FAC537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1B6F1-03BD-442E-8746-DD467645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96CD1-50B3-4E72-AFFC-216B14DF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8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37392-7268-4B58-B353-7DC0A763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6428B-C1B8-470A-9DDB-6DB0FC54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73015-4036-481D-B4AB-CDFFFC4B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14401-7ECF-4A77-B681-3A2C0A65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35A9A-82D0-479E-AE53-EC16D0FA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34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73F5C-BB99-4864-808C-CC12F8C3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5DC456-2012-479E-839F-4C4D353CC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DDA153-AAA5-4938-B072-17B08D7F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A9A7C-4779-46C7-975B-307ECFBD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1FAAE-C70C-4F68-BF72-0E5349FB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43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BFADA-11FC-4B69-87D7-4FAF1A69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DFFB08-3E9D-42FF-8955-B9A4187F6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B1B25A-BA17-46A4-838D-A156B62B3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8592FF-FB05-4320-89F9-1949E6DF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95CB5C-78ED-4A45-9379-5AD248A1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86C08-630C-4067-ADCF-3405BB1C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9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4D5B9-79D3-4462-837E-66CB92EF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174B95-3BEC-453E-BEC2-D8EACE24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703164-68BC-4AC8-B5D2-C04188BC9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DF86B1-0025-428E-9591-924A8B960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398E92-E42E-4488-9026-D9CB36D90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F65A84-C819-4D8E-9EF7-37310642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92C282-F0EB-4377-B889-905EC9AF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033748-D176-4A0D-BE42-A6722A67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0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0FAFA-D3DF-4362-8263-B92E40B8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FED33-B76E-436A-A124-6C4F04DF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6D9F76-F77C-4656-9D04-DC23EFCF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D89324-5D46-44D0-80C2-60FA86A2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888269-794D-4694-A117-BB954754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04D163-4234-49C0-AD52-0173CC58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596650-30A9-4EB6-B7B1-CD37499B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2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0DB7F-8CA3-4834-BE52-7CF98459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3F6E3E-8392-4E6B-AE2D-F6E2CB32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13933A-E713-416B-AFC8-9EAB75231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C14C70-A9FD-4B4E-BA80-E8B77C6F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C71CEF-6E25-4A31-9C75-A3855709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11A517-DF1A-4CE0-87FB-EBFCE538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09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ABCA3-C43E-411A-A401-173B4625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02F773-09E0-4C76-9F7F-B62CAFA8B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B323D5-E2AE-41D0-BD31-EBDC82D1A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853F4C-2D89-4988-8E84-6D7B7B0D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5384A7-ECEA-4F62-8266-F27BC7D7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BA1525-1636-4486-8F0C-8DF0F8B0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0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3AC87F-099F-4C72-B5B9-364C7E07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EBD128-F18E-41EA-B32C-3E7AC292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95017-19CF-4210-9CC3-0C25667CA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BFD8-D892-4D56-AE10-021BD01BA1FF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C109E-5356-4A6F-ABAE-D465B2394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9718C-6534-4B0A-BBE6-314C5975B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9355-503D-4F95-9DE8-1F3DA58A7EA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25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5B0899-B928-4941-89AC-7CBC6BADC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Test de métacognition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84714F-981A-4E96-83EB-2751AA18F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Veuillez lire attentivement les instructions qui vont suivre.</a:t>
            </a:r>
          </a:p>
        </p:txBody>
      </p:sp>
    </p:spTree>
    <p:extLst>
      <p:ext uri="{BB962C8B-B14F-4D97-AF65-F5344CB8AC3E}">
        <p14:creationId xmlns:p14="http://schemas.microsoft.com/office/powerpoint/2010/main" val="168053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EC139-24A4-4DEB-B1EE-979D9366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métacognition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DD8C3-8947-4AA0-A8E0-F243A388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Tout d’abord, nous vous remercions d’avoir accepté de participer à cette étude !</a:t>
            </a:r>
          </a:p>
          <a:p>
            <a:pPr lvl="1"/>
            <a:r>
              <a:rPr lang="fr-FR" dirty="0"/>
              <a:t>Notre programme de recherche consiste à étudier la métacognition, c’est-à-dire </a:t>
            </a:r>
            <a:r>
              <a:rPr lang="fr-FR" b="1" dirty="0"/>
              <a:t>l’aptitude de chacun à auto-évaluer ses capacités mentales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Vous ferez 27 exercices de mémorisation, qui consisteront à mémoriser l’emplacement de paires de chiffres disposés sur une grille. Plus il y aura de paires de chiffres à mémoriser, plus l’exercice sera difficile.</a:t>
            </a:r>
          </a:p>
          <a:p>
            <a:pPr lvl="1"/>
            <a:r>
              <a:rPr lang="fr-FR" dirty="0"/>
              <a:t>À la fin de chaque exercice, nous vous demanderons de vous auto-évaluer.</a:t>
            </a:r>
          </a:p>
          <a:p>
            <a:r>
              <a:rPr lang="fr-FR" dirty="0"/>
              <a:t>Vous allez maintenant réaliser un exercice d’entraînement.</a:t>
            </a:r>
          </a:p>
        </p:txBody>
      </p:sp>
    </p:spTree>
    <p:extLst>
      <p:ext uri="{BB962C8B-B14F-4D97-AF65-F5344CB8AC3E}">
        <p14:creationId xmlns:p14="http://schemas.microsoft.com/office/powerpoint/2010/main" val="209679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EC139-24A4-4DEB-B1EE-979D9366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1 : Choix du temps de mémorisation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DD8C3-8947-4AA0-A8E0-F243A388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chaque exercice, il y a un </a:t>
            </a:r>
            <a:r>
              <a:rPr lang="fr-FR" b="1" dirty="0"/>
              <a:t>objectif</a:t>
            </a:r>
            <a:r>
              <a:rPr lang="fr-FR" dirty="0"/>
              <a:t> et un </a:t>
            </a:r>
            <a:r>
              <a:rPr lang="fr-FR" b="1" dirty="0"/>
              <a:t>bonus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L’</a:t>
            </a:r>
            <a:r>
              <a:rPr lang="fr-FR" b="1" dirty="0"/>
              <a:t>objectif</a:t>
            </a:r>
            <a:r>
              <a:rPr lang="fr-FR" dirty="0"/>
              <a:t> est le nombre de paires que vous devez mémoriser pour réussir l’exercice (4, 6 ou 8). </a:t>
            </a:r>
          </a:p>
          <a:p>
            <a:pPr lvl="1"/>
            <a:r>
              <a:rPr lang="fr-FR" dirty="0"/>
              <a:t>Le </a:t>
            </a:r>
            <a:r>
              <a:rPr lang="fr-FR" b="1" dirty="0"/>
              <a:t>bonus</a:t>
            </a:r>
            <a:r>
              <a:rPr lang="fr-FR" dirty="0"/>
              <a:t> est le nombre de points que vous obtenez si vous atteignez l’objectif (1, 10 ou 100). Attention: votre rétribution financière dépend du total de points que vous aurez obtenu (sur les 27 exercices).</a:t>
            </a:r>
          </a:p>
          <a:p>
            <a:r>
              <a:rPr lang="fr-FR" dirty="0"/>
              <a:t>Avant chaque exercice, nous vous afficherons l’objectif et le bonus. Vous nous indiquerez alors combien de temps vous souhaitez voir la grille (entre 0 et 60 secondes).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09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8D6B4-83C0-46FD-881F-59DD8844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2 : Mémorisation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3E548-1B3B-4A44-B176-F3BDBE33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montrer la grille (pendant le temps que vous nous avez indiqué).</a:t>
            </a:r>
          </a:p>
          <a:p>
            <a:r>
              <a:rPr lang="fr-FR" dirty="0"/>
              <a:t>Pour atteindre l’objectif, vous devez mémoriser l’emplacement de toutes les paires de chiffres affichées sur la grille.</a:t>
            </a:r>
          </a:p>
        </p:txBody>
      </p:sp>
    </p:spTree>
    <p:extLst>
      <p:ext uri="{BB962C8B-B14F-4D97-AF65-F5344CB8AC3E}">
        <p14:creationId xmlns:p14="http://schemas.microsoft.com/office/powerpoint/2010/main" val="4437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434FB-C73E-49EC-8798-CFAAA1FD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3 : Test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2EE7A3-8CD1-4A74-9A23-D224A3CB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Nous allons maintenant tester votre mémoire.</a:t>
            </a:r>
          </a:p>
          <a:p>
            <a:r>
              <a:rPr lang="fr-FR" dirty="0"/>
              <a:t>Pour chaque paire, nous vous montrerons l’un des chiffres, et vous devrez cliquer sur l’emplacement de l’autre chiffre.</a:t>
            </a:r>
          </a:p>
          <a:p>
            <a:r>
              <a:rPr lang="fr-FR" dirty="0"/>
              <a:t>Si vous être sûr de votre réponse, cliquez sur « Ok je suis sûr » ; sinon, cliquez sur « Ok mais je ne suis pas sûr ».</a:t>
            </a:r>
          </a:p>
          <a:p>
            <a:r>
              <a:rPr lang="fr-FR" dirty="0"/>
              <a:t>Nous testerons alors la prochaine paire (et ainsi de suite...).</a:t>
            </a:r>
          </a:p>
        </p:txBody>
      </p:sp>
    </p:spTree>
    <p:extLst>
      <p:ext uri="{BB962C8B-B14F-4D97-AF65-F5344CB8AC3E}">
        <p14:creationId xmlns:p14="http://schemas.microsoft.com/office/powerpoint/2010/main" val="177612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7B0E4-F325-40E8-9485-8FC63A43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4 : Auto-évaluation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3603C-DB55-430E-BCD3-A096CD7D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demander d’indiquer le nombre d’emplacements que vous pensez avoir correctement retrouvés.</a:t>
            </a:r>
          </a:p>
          <a:p>
            <a:r>
              <a:rPr lang="fr-FR" dirty="0"/>
              <a:t>Votre réponse est importante: prenez le temps d’y réfléchir!</a:t>
            </a:r>
          </a:p>
          <a:p>
            <a:r>
              <a:rPr lang="fr-FR" dirty="0"/>
              <a:t>Dans certains exercices, nous vous demanderons aussi d’indiquer l’effort que vous avez fourni pour mémoriser la grille.</a:t>
            </a:r>
          </a:p>
        </p:txBody>
      </p:sp>
    </p:spTree>
    <p:extLst>
      <p:ext uri="{BB962C8B-B14F-4D97-AF65-F5344CB8AC3E}">
        <p14:creationId xmlns:p14="http://schemas.microsoft.com/office/powerpoint/2010/main" val="337318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59E31-DF2B-4E9C-8A3D-5BEE92C6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Etape</a:t>
            </a:r>
            <a:r>
              <a:rPr lang="fr-FR" dirty="0"/>
              <a:t> 5 : Résultat </a:t>
            </a:r>
            <a:r>
              <a:rPr lang="fr-FR"/>
              <a:t>à l’exercice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9AA4B-A0CE-4F18-89CC-22273534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maintenant vous indiquer le nombre d’emplacements que vous avez correctement retrouvé.</a:t>
            </a:r>
          </a:p>
          <a:p>
            <a:r>
              <a:rPr lang="fr-FR" dirty="0"/>
              <a:t>Si vous souhaitez revoir vos réponses, cliquez sur « montrez-moi la grille ». Les paires correctement retrouvées seront indiquées en vert, et les autres en rouge.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9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/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323248" y="1065163"/>
            <a:ext cx="9257828" cy="4524315"/>
            <a:chOff x="1323248" y="1210306"/>
            <a:chExt cx="9257828" cy="4524315"/>
          </a:xfrm>
        </p:grpSpPr>
        <p:sp>
          <p:nvSpPr>
            <p:cNvPr id="6" name="ZoneTexte 5"/>
            <p:cNvSpPr txBox="1"/>
            <p:nvPr/>
          </p:nvSpPr>
          <p:spPr>
            <a:xfrm>
              <a:off x="1323248" y="1210306"/>
              <a:ext cx="9257828" cy="452431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27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5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/>
                <a:t>L'exercice d'entraînement est terminé.</a:t>
              </a:r>
              <a:endParaRPr lang="fr-FR" sz="24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271445" y="2687633"/>
              <a:ext cx="764911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vous choisissez une durée de mémorisation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2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3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4</a:t>
              </a:r>
              <a:r>
                <a:rPr lang="fr-FR" sz="2400" dirty="0"/>
                <a:t> : vous vous auto-évaluez</a:t>
              </a:r>
            </a:p>
            <a:p>
              <a:r>
                <a:rPr lang="fr-FR" sz="2400" b="1" dirty="0" err="1"/>
                <a:t>Etape</a:t>
              </a:r>
              <a:r>
                <a:rPr lang="fr-FR" sz="2400" b="1" dirty="0"/>
                <a:t> 5</a:t>
              </a:r>
              <a:r>
                <a:rPr lang="fr-FR" sz="2400" dirty="0"/>
                <a:t> : nous vous indiquons votre résultat à l’exercice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556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Test de métacognition</vt:lpstr>
      <vt:lpstr>Test de métacognition</vt:lpstr>
      <vt:lpstr>Etape 1 : Choix du temps de mémorisation</vt:lpstr>
      <vt:lpstr>Etape 2 : Mémorisation</vt:lpstr>
      <vt:lpstr>Etape 3 : Test </vt:lpstr>
      <vt:lpstr>Etape 4 : Auto-évaluation</vt:lpstr>
      <vt:lpstr>Etape 5 : Résultat à l’exercice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 DESBORDES</dc:creator>
  <cp:lastModifiedBy>William Hopper</cp:lastModifiedBy>
  <cp:revision>100</cp:revision>
  <dcterms:created xsi:type="dcterms:W3CDTF">2022-02-18T09:28:12Z</dcterms:created>
  <dcterms:modified xsi:type="dcterms:W3CDTF">2022-02-27T21:33:44Z</dcterms:modified>
</cp:coreProperties>
</file>