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260" r:id="rId4"/>
    <p:sldId id="268" r:id="rId5"/>
    <p:sldId id="288" r:id="rId6"/>
    <p:sldId id="300" r:id="rId7"/>
    <p:sldId id="301" r:id="rId8"/>
    <p:sldId id="275" r:id="rId9"/>
    <p:sldId id="276" r:id="rId10"/>
    <p:sldId id="272" r:id="rId11"/>
    <p:sldId id="295" r:id="rId12"/>
    <p:sldId id="296" r:id="rId13"/>
    <p:sldId id="297" r:id="rId14"/>
    <p:sldId id="287" r:id="rId15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NIZEAU Jean" initials="DJ" lastIdx="6" clrIdx="0">
    <p:extLst>
      <p:ext uri="{19B8F6BF-5375-455C-9EA6-DF929625EA0E}">
        <p15:presenceInfo xmlns:p15="http://schemas.microsoft.com/office/powerpoint/2012/main" userId="DAUNIZEAU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383A"/>
    <a:srgbClr val="39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19/07/2020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D’ATTENTION: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41966" y="4317964"/>
            <a:ext cx="10108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261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B2399-DB2D-4F20-A590-7807DDCC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9FB1F6-C4B2-47C1-8C72-125FF854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Le test d’attention est maintenant terminé.</a:t>
            </a:r>
            <a:br>
              <a:rPr lang="fr-FR" sz="2400" dirty="0"/>
            </a:b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Merci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DU TEST D’ATTENTION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20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contrôler la manière dont les émotions capturent l’attention.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Le test est divisé en 300 exercices, qui rapportent plus ou moins d'argent. Par exemple, il y a des essais pour lesquels une réponse correcte rapporte 5 centimes et d’autres pour lesquels une réponse correcte rapporte 2 euros. Nous vous indiquerons, à chaque exercice, quelle est la récompense en jeu.</a:t>
            </a:r>
          </a:p>
          <a:p>
            <a:pPr algn="ctr"/>
            <a:endParaRPr lang="en-GB" sz="2400" dirty="0"/>
          </a:p>
          <a:p>
            <a:pPr algn="just"/>
            <a:r>
              <a:rPr lang="fr-FR" sz="2400" dirty="0"/>
              <a:t>Note: vous recevrez une indemnisation financière de 2€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pour avoir participé à l'expérience, quelle que soit votre performance. De plus, nous sélectionnerons 2 exercices</a:t>
            </a:r>
            <a:r>
              <a:rPr lang="fr-FR" sz="2400" b="1" dirty="0"/>
              <a:t> </a:t>
            </a:r>
            <a:r>
              <a:rPr lang="fr-FR" sz="2400" dirty="0"/>
              <a:t>du test au hasard, et vous recevrez la somme d'argent qui leur correspond (2 euros ou 5 centimes si vous avez répondu correctement, rien sinon).</a:t>
            </a:r>
          </a:p>
        </p:txBody>
      </p:sp>
    </p:spTree>
    <p:extLst>
      <p:ext uri="{BB962C8B-B14F-4D97-AF65-F5344CB8AC3E}">
        <p14:creationId xmlns:p14="http://schemas.microsoft.com/office/powerpoint/2010/main" val="128194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79446" y="1134250"/>
            <a:ext cx="10515600" cy="1798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A chaque exercice de ce test, nous allons vous présenter une séquence d’images de visages très rapide. Certains de ces visages ont été brouillés pour vous distraire. Exemple:</a:t>
            </a:r>
          </a:p>
          <a:p>
            <a:pPr algn="ctr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2977920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2969607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EXERCICE DE DÉTECTTION DE VISAGE: PRINCIPE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252655" y="5462459"/>
            <a:ext cx="9686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Vous devez reconnaître </a:t>
            </a:r>
            <a:r>
              <a:rPr lang="fr-FR" sz="2400" b="1" dirty="0"/>
              <a:t>le genre (homme ou femme) des deux visages intacts</a:t>
            </a:r>
            <a:r>
              <a:rPr lang="fr-FR" sz="2400" dirty="0"/>
              <a:t>, c’est-à-dire non brouillés.</a:t>
            </a:r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6"/>
            <a:ext cx="10515600" cy="47089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Dans certains essais, nous vous demanderons si vous avez vu « au moins un homme</a:t>
            </a:r>
            <a:r>
              <a:rPr lang="fr-FR" sz="2400" b="1" dirty="0"/>
              <a:t> </a:t>
            </a:r>
            <a:r>
              <a:rPr lang="fr-FR" sz="2400" dirty="0"/>
              <a:t>» ; dans les autres, nous vous demanderons si vous avez vu « au moins une femme ».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Répondez par « Oui » ou par « Non » aussi rapidement que possible, en appuyant sur les touches [O] ou [N] du clavier. Vous ne pourrez pas modifier votre réponse!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/!\ Attention: certains visages auront une expression apeurée et d’autres auront une expression faciale neutre. Les visages apeurés vont attirer votre attention!</a:t>
            </a:r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EXERCICE DE DÉTECTTION DE VISAGE: PRINCIPE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0" t="28241" r="53293" b="51163"/>
          <a:stretch/>
        </p:blipFill>
        <p:spPr>
          <a:xfrm>
            <a:off x="5196469" y="2149513"/>
            <a:ext cx="2111298" cy="14124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INDICATION DE L’EFFET ATTENDU DES EMOTIONS</a:t>
            </a:r>
            <a:endParaRPr lang="en-GB" sz="2400" dirty="0"/>
          </a:p>
          <a:p>
            <a:pPr algn="ctr"/>
            <a:endParaRPr lang="en-GB" sz="2400" dirty="0"/>
          </a:p>
        </p:txBody>
      </p:sp>
      <p:pic>
        <p:nvPicPr>
          <p:cNvPr id="4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8" t="28241" r="31280" b="51163"/>
          <a:stretch/>
        </p:blipFill>
        <p:spPr>
          <a:xfrm>
            <a:off x="5486400" y="4939989"/>
            <a:ext cx="1691268" cy="14124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712" y="1113495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certains exercices, </a:t>
            </a:r>
            <a:r>
              <a:rPr lang="fr-FR" sz="2400" b="1" dirty="0">
                <a:solidFill>
                  <a:srgbClr val="39B93F"/>
                </a:solidFill>
              </a:rPr>
              <a:t>les visages apeurés vous rendront la tâche plus facile</a:t>
            </a:r>
            <a:r>
              <a:rPr lang="fr-FR" sz="2400" dirty="0">
                <a:solidFill>
                  <a:schemeClr val="accent6"/>
                </a:solidFill>
              </a:rPr>
              <a:t>. </a:t>
            </a:r>
            <a:r>
              <a:rPr lang="fr-FR" sz="2400" dirty="0"/>
              <a:t>Nous vous l’indiquerons systématiquement, avant l’exercice, via un smiley de couleur verte:</a:t>
            </a:r>
          </a:p>
        </p:txBody>
      </p:sp>
      <p:sp>
        <p:nvSpPr>
          <p:cNvPr id="6" name="Rectangle 5"/>
          <p:cNvSpPr/>
          <p:nvPr/>
        </p:nvSpPr>
        <p:spPr>
          <a:xfrm>
            <a:off x="938564" y="393474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d'autres exercice, </a:t>
            </a:r>
            <a:r>
              <a:rPr lang="fr-FR" sz="2400" b="1" dirty="0">
                <a:solidFill>
                  <a:srgbClr val="CD383A"/>
                </a:solidFill>
              </a:rPr>
              <a:t>les visages apeurés vous distrairont, ce qui rendra la tâche plus difficile.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Nous vous l’indiquerons avec un smiley de couleur rouge:</a:t>
            </a:r>
          </a:p>
        </p:txBody>
      </p:sp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4" t="60653" r="31037" b="6989"/>
          <a:stretch/>
        </p:blipFill>
        <p:spPr>
          <a:xfrm>
            <a:off x="3546088" y="3464311"/>
            <a:ext cx="4795026" cy="22190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INDICATION DU BONUS DE PERFORMANCE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949712" y="180487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Par ailleurs, nous vous indiquerons systématiquement, avant l’exercice, le montant du bonus associé à une réponse correcte (si l’exercice est éventuellement tiré au sort):</a:t>
            </a:r>
          </a:p>
        </p:txBody>
      </p:sp>
    </p:spTree>
    <p:extLst>
      <p:ext uri="{BB962C8B-B14F-4D97-AF65-F5344CB8AC3E}">
        <p14:creationId xmlns:p14="http://schemas.microsoft.com/office/powerpoint/2010/main" val="210290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300 </a:t>
            </a:r>
            <a:r>
              <a:rPr lang="en-GB" sz="2400" dirty="0" err="1"/>
              <a:t>exercices</a:t>
            </a:r>
            <a:r>
              <a:rPr lang="en-GB" sz="2400" dirty="0"/>
              <a:t> de detection de visage.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Certains visages auront une expression apeurée, ce qui va attirer votre attention.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Avant chaque exercice, nous vous indiquerons si les visages apeurés vous rendront la tâche plus facile ou plus difficile, et le montant du bonus de performance (5 centimes ou 2 euros).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Passons</a:t>
            </a:r>
            <a:r>
              <a:rPr lang="en-GB" sz="2400" dirty="0"/>
              <a:t> à </a:t>
            </a:r>
            <a:r>
              <a:rPr lang="en-GB" sz="2400" dirty="0" err="1"/>
              <a:t>l’entraînement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0292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193722"/>
            <a:ext cx="10608425" cy="52070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Vous allez maintenant avoir plusieurs essais d’entrainement. </a:t>
            </a:r>
          </a:p>
          <a:p>
            <a:pPr algn="ctr"/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ne sera pas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ENTRAÎNEMENT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5"/>
            <a:ext cx="10608425" cy="46792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L’entrainement est terminé.  Vous allez maintenant commencer le test.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sera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Vous êtes prêt(e)? C’est parti…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 L’ENTRAÎNEMENT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827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 test d’attention est maintenant terminé.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Christoph Sporrer</cp:lastModifiedBy>
  <cp:revision>36</cp:revision>
  <dcterms:created xsi:type="dcterms:W3CDTF">2020-03-04T10:36:12Z</dcterms:created>
  <dcterms:modified xsi:type="dcterms:W3CDTF">2020-07-19T09:48:04Z</dcterms:modified>
</cp:coreProperties>
</file>