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297" r:id="rId26"/>
    <p:sldId id="298" r:id="rId27"/>
    <p:sldId id="299" r:id="rId28"/>
    <p:sldId id="303" r:id="rId29"/>
    <p:sldId id="301" r:id="rId30"/>
    <p:sldId id="300" r:id="rId31"/>
    <p:sldId id="304" r:id="rId32"/>
    <p:sldId id="306" r:id="rId33"/>
    <p:sldId id="267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720840"/>
            <a:ext cx="8443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20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 dirty="0" err="1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nous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par exemple). D’autres vous paraîtront plus difficiles, parce que le score cible sera élevé (7 ou 8).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20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7642</TotalTime>
  <Words>1818</Words>
  <Application>Microsoft Office PowerPoint</Application>
  <PresentationFormat>Grand écran</PresentationFormat>
  <Paragraphs>167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HOPPER William</cp:lastModifiedBy>
  <cp:revision>158</cp:revision>
  <cp:lastPrinted>2021-10-19T16:24:10Z</cp:lastPrinted>
  <dcterms:created xsi:type="dcterms:W3CDTF">2020-02-28T14:25:54Z</dcterms:created>
  <dcterms:modified xsi:type="dcterms:W3CDTF">2021-11-08T14:05:33Z</dcterms:modified>
</cp:coreProperties>
</file>