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9" r:id="rId27"/>
    <p:sldId id="303" r:id="rId28"/>
    <p:sldId id="301" r:id="rId29"/>
    <p:sldId id="300" r:id="rId30"/>
    <p:sldId id="304" r:id="rId31"/>
    <p:sldId id="306" r:id="rId32"/>
    <p:sldId id="267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05/12/2021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55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0050" y="3889375"/>
            <a:ext cx="120650" cy="18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/>
          <p:cNvSpPr txBox="1"/>
          <p:nvPr/>
        </p:nvSpPr>
        <p:spPr>
          <a:xfrm>
            <a:off x="5403850" y="3801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8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8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5476875" y="4714875"/>
            <a:ext cx="120650" cy="18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400675" y="4626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voudrions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25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7737</TotalTime>
  <Words>1775</Words>
  <Application>Microsoft Office PowerPoint</Application>
  <PresentationFormat>Widescreen</PresentationFormat>
  <Paragraphs>167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174</cp:revision>
  <cp:lastPrinted>2021-10-19T16:24:10Z</cp:lastPrinted>
  <dcterms:created xsi:type="dcterms:W3CDTF">2020-02-28T14:25:54Z</dcterms:created>
  <dcterms:modified xsi:type="dcterms:W3CDTF">2021-12-05T15:56:29Z</dcterms:modified>
</cp:coreProperties>
</file>