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19/10/2021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“En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MÉMOIRE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MÉMOIRE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–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1632</Words>
  <Application>Microsoft Office PowerPoint</Application>
  <PresentationFormat>Widescreen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127</cp:revision>
  <dcterms:created xsi:type="dcterms:W3CDTF">2020-02-28T14:25:54Z</dcterms:created>
  <dcterms:modified xsi:type="dcterms:W3CDTF">2021-10-19T09:41:27Z</dcterms:modified>
</cp:coreProperties>
</file>