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06/08/2020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6" y="1477613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nous avons modifié la difficulté des grilles.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modification est uniforme sur les grilles et indépendante du score cible.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Vous devez répondre à</a:t>
            </a:r>
            <a:r>
              <a:rPr lang="en-GB" sz="2400" dirty="0"/>
              <a:t> la question </a:t>
            </a:r>
            <a:r>
              <a:rPr lang="fr-FR" sz="2400" dirty="0"/>
              <a:t>d’efficacité</a:t>
            </a:r>
            <a:r>
              <a:rPr lang="en-GB" sz="2400" dirty="0"/>
              <a:t> (</a:t>
            </a:r>
            <a:r>
              <a:rPr lang="fr-FR" sz="2400" dirty="0"/>
              <a:t>celle</a:t>
            </a:r>
            <a:r>
              <a:rPr lang="en-GB" sz="2400" dirty="0"/>
              <a:t> </a:t>
            </a:r>
            <a:r>
              <a:rPr lang="fr-FR" sz="2400" dirty="0"/>
              <a:t>avec la barre rouge) par rapporte à</a:t>
            </a:r>
            <a:r>
              <a:rPr lang="en-GB" sz="2400" dirty="0"/>
              <a:t> </a:t>
            </a:r>
            <a:r>
              <a:rPr lang="fr-FR" sz="2400" dirty="0"/>
              <a:t>ce nouveau niveau de </a:t>
            </a:r>
            <a:r>
              <a:rPr lang="fr-FR" sz="2400" dirty="0" err="1"/>
              <a:t>difficult</a:t>
            </a:r>
            <a:r>
              <a:rPr lang="en-GB" sz="2400" dirty="0"/>
              <a:t>é.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Au début, vous pourriez trouver cette question difficile. C’est normal: essayez simplement de répondre le mieux possible.</a:t>
            </a:r>
          </a:p>
        </p:txBody>
      </p:sp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1642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ATTENTION!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108</cp:revision>
  <dcterms:created xsi:type="dcterms:W3CDTF">2020-02-28T14:25:54Z</dcterms:created>
  <dcterms:modified xsi:type="dcterms:W3CDTF">2020-08-06T11:15:48Z</dcterms:modified>
</cp:coreProperties>
</file>