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1833</Words>
  <Application>Microsoft Office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161</cp:revision>
  <cp:lastPrinted>2021-10-19T16:24:10Z</cp:lastPrinted>
  <dcterms:created xsi:type="dcterms:W3CDTF">2020-02-28T14:25:54Z</dcterms:created>
  <dcterms:modified xsi:type="dcterms:W3CDTF">2021-11-08T15:54:52Z</dcterms:modified>
</cp:coreProperties>
</file>