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317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C1231-E72A-4127-96A6-E9BE9CAAAC8D}"/>
              </a:ext>
            </a:extLst>
          </p:cNvPr>
          <p:cNvSpPr txBox="1"/>
          <p:nvPr/>
        </p:nvSpPr>
        <p:spPr>
          <a:xfrm>
            <a:off x="1874195" y="2274838"/>
            <a:ext cx="8443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recevrez une indemnisation financière de 8 € pour votre participation.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Ayant déjà mené une version similaire de cette expérience, nous pourrons détecter si vous avez triché lors d'un exercice et </a:t>
            </a:r>
            <a:r>
              <a:rPr lang="fr-FR" sz="2400" b="1" dirty="0"/>
              <a:t>vous ne recevrez pas de paiement </a:t>
            </a:r>
            <a:r>
              <a:rPr lang="fr-FR" sz="2400" dirty="0"/>
              <a:t>si nous soupçonnons que c'est le cas.</a:t>
            </a:r>
          </a:p>
        </p:txBody>
      </p:sp>
    </p:spTree>
    <p:extLst>
      <p:ext uri="{BB962C8B-B14F-4D97-AF65-F5344CB8AC3E}">
        <p14:creationId xmlns:p14="http://schemas.microsoft.com/office/powerpoint/2010/main" val="817283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7642</TotalTime>
  <Words>1855</Words>
  <Application>Microsoft Office PowerPoint</Application>
  <PresentationFormat>Widescreen</PresentationFormat>
  <Paragraphs>170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157</cp:revision>
  <cp:lastPrinted>2021-10-19T16:24:10Z</cp:lastPrinted>
  <dcterms:created xsi:type="dcterms:W3CDTF">2020-02-28T14:25:54Z</dcterms:created>
  <dcterms:modified xsi:type="dcterms:W3CDTF">2021-10-21T19:07:45Z</dcterms:modified>
</cp:coreProperties>
</file>