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6" r:id="rId9"/>
    <p:sldId id="262" r:id="rId10"/>
    <p:sldId id="272" r:id="rId11"/>
    <p:sldId id="273" r:id="rId12"/>
    <p:sldId id="274" r:id="rId13"/>
    <p:sldId id="275" r:id="rId14"/>
    <p:sldId id="276" r:id="rId15"/>
    <p:sldId id="271" r:id="rId16"/>
    <p:sldId id="260" r:id="rId17"/>
    <p:sldId id="278" r:id="rId18"/>
    <p:sldId id="280" r:id="rId19"/>
    <p:sldId id="281" r:id="rId20"/>
    <p:sldId id="282" r:id="rId21"/>
    <p:sldId id="28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02/03/2020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Bonjour ! </a:t>
            </a:r>
            <a:r>
              <a:rPr lang="en-GB" sz="2400" dirty="0" err="1" smtClean="0">
                <a:solidFill>
                  <a:schemeClr val="bg1"/>
                </a:solidFill>
              </a:rPr>
              <a:t>Merci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d’avoir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accepté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participer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à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notre</a:t>
            </a:r>
            <a:r>
              <a:rPr lang="en-GB" sz="2400" dirty="0" smtClean="0">
                <a:solidFill>
                  <a:schemeClr val="bg1"/>
                </a:solidFill>
              </a:rPr>
              <a:t> experience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Avant de commencer, </a:t>
            </a:r>
            <a:r>
              <a:rPr lang="en-GB" sz="2400" dirty="0" err="1" smtClean="0">
                <a:solidFill>
                  <a:schemeClr val="bg1"/>
                </a:solidFill>
              </a:rPr>
              <a:t>merci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bien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vouloir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éteindre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votre</a:t>
            </a:r>
            <a:r>
              <a:rPr lang="en-GB" sz="2400" dirty="0" smtClean="0">
                <a:solidFill>
                  <a:schemeClr val="bg1"/>
                </a:solidFill>
              </a:rPr>
              <a:t> telephone portable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Etapes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 smtClean="0">
                <a:solidFill>
                  <a:schemeClr val="bg1"/>
                </a:solidFill>
              </a:rPr>
              <a:t>Affichage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b="1" dirty="0" smtClean="0">
                <a:solidFill>
                  <a:schemeClr val="bg1"/>
                </a:solidFill>
              </a:rPr>
              <a:t>la </a:t>
            </a:r>
            <a:r>
              <a:rPr lang="en-GB" sz="2000" b="1" dirty="0" err="1" smtClean="0">
                <a:solidFill>
                  <a:schemeClr val="bg1"/>
                </a:solidFill>
              </a:rPr>
              <a:t>numero</a:t>
            </a:r>
            <a:r>
              <a:rPr lang="en-GB" sz="2000" b="1" dirty="0" smtClean="0">
                <a:solidFill>
                  <a:schemeClr val="bg1"/>
                </a:solidFill>
              </a:rPr>
              <a:t> de </a:t>
            </a:r>
            <a:r>
              <a:rPr lang="en-GB" sz="2000" b="1" dirty="0" err="1" smtClean="0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Un </a:t>
            </a:r>
            <a:r>
              <a:rPr lang="en-GB" sz="2000" b="1" dirty="0" err="1" smtClean="0">
                <a:solidFill>
                  <a:schemeClr val="bg1"/>
                </a:solidFill>
              </a:rPr>
              <a:t>seul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</a:rPr>
              <a:t>affichage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dirty="0" err="1" smtClean="0">
                <a:solidFill>
                  <a:schemeClr val="bg1"/>
                </a:solidFill>
              </a:rPr>
              <a:t>toutes</a:t>
            </a:r>
            <a:r>
              <a:rPr lang="en-GB" sz="2000" dirty="0" smtClean="0">
                <a:solidFill>
                  <a:schemeClr val="bg1"/>
                </a:solidFill>
              </a:rPr>
              <a:t> les </a:t>
            </a:r>
            <a:r>
              <a:rPr lang="en-GB" sz="2000" dirty="0" err="1" smtClean="0">
                <a:solidFill>
                  <a:schemeClr val="bg1"/>
                </a:solidFill>
              </a:rPr>
              <a:t>paires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Etapes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 smtClean="0">
                <a:solidFill>
                  <a:schemeClr val="bg1"/>
                </a:solidFill>
              </a:rPr>
              <a:t>Affichage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b="1" dirty="0" smtClean="0">
                <a:solidFill>
                  <a:schemeClr val="bg1"/>
                </a:solidFill>
              </a:rPr>
              <a:t>la </a:t>
            </a:r>
            <a:r>
              <a:rPr lang="en-GB" sz="2000" b="1" dirty="0" err="1" smtClean="0">
                <a:solidFill>
                  <a:schemeClr val="bg1"/>
                </a:solidFill>
              </a:rPr>
              <a:t>numero</a:t>
            </a:r>
            <a:r>
              <a:rPr lang="en-GB" sz="2000" b="1" dirty="0" smtClean="0">
                <a:solidFill>
                  <a:schemeClr val="bg1"/>
                </a:solidFill>
              </a:rPr>
              <a:t> de </a:t>
            </a:r>
            <a:r>
              <a:rPr lang="en-GB" sz="2000" b="1" dirty="0" err="1" smtClean="0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Un </a:t>
            </a:r>
            <a:r>
              <a:rPr lang="en-GB" sz="2000" b="1" dirty="0" err="1" smtClean="0">
                <a:solidFill>
                  <a:schemeClr val="bg1"/>
                </a:solidFill>
              </a:rPr>
              <a:t>seul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</a:rPr>
              <a:t>affichage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dirty="0" err="1" smtClean="0">
                <a:solidFill>
                  <a:schemeClr val="bg1"/>
                </a:solidFill>
              </a:rPr>
              <a:t>toutes</a:t>
            </a:r>
            <a:r>
              <a:rPr lang="en-GB" sz="2000" dirty="0" smtClean="0">
                <a:solidFill>
                  <a:schemeClr val="bg1"/>
                </a:solidFill>
              </a:rPr>
              <a:t> les </a:t>
            </a:r>
            <a:r>
              <a:rPr lang="en-GB" sz="2000" dirty="0" err="1" smtClean="0">
                <a:solidFill>
                  <a:schemeClr val="bg1"/>
                </a:solidFill>
              </a:rPr>
              <a:t>paires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err="1" smtClean="0">
                <a:solidFill>
                  <a:schemeClr val="bg1"/>
                </a:solidFill>
              </a:rPr>
              <a:t>Deux</a:t>
            </a:r>
            <a:r>
              <a:rPr lang="en-GB" sz="2000" b="1" dirty="0" smtClean="0">
                <a:solidFill>
                  <a:schemeClr val="bg1"/>
                </a:solidFill>
              </a:rPr>
              <a:t> judgements </a:t>
            </a:r>
            <a:r>
              <a:rPr lang="en-GB" sz="2000" b="1" dirty="0" err="1" smtClean="0">
                <a:solidFill>
                  <a:schemeClr val="bg1"/>
                </a:solidFill>
              </a:rPr>
              <a:t>d’auto-efficacité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Etapes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 smtClean="0">
                <a:solidFill>
                  <a:schemeClr val="bg1"/>
                </a:solidFill>
              </a:rPr>
              <a:t>Affichage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b="1" dirty="0" smtClean="0">
                <a:solidFill>
                  <a:schemeClr val="bg1"/>
                </a:solidFill>
              </a:rPr>
              <a:t>la </a:t>
            </a:r>
            <a:r>
              <a:rPr lang="en-GB" sz="2000" b="1" dirty="0" err="1" smtClean="0">
                <a:solidFill>
                  <a:schemeClr val="bg1"/>
                </a:solidFill>
              </a:rPr>
              <a:t>numero</a:t>
            </a:r>
            <a:r>
              <a:rPr lang="en-GB" sz="2000" b="1" dirty="0" smtClean="0">
                <a:solidFill>
                  <a:schemeClr val="bg1"/>
                </a:solidFill>
              </a:rPr>
              <a:t> de </a:t>
            </a:r>
            <a:r>
              <a:rPr lang="en-GB" sz="2000" b="1" dirty="0" err="1" smtClean="0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Un </a:t>
            </a:r>
            <a:r>
              <a:rPr lang="en-GB" sz="2000" b="1" dirty="0" err="1" smtClean="0">
                <a:solidFill>
                  <a:schemeClr val="bg1"/>
                </a:solidFill>
              </a:rPr>
              <a:t>seul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</a:rPr>
              <a:t>affichage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dirty="0" err="1" smtClean="0">
                <a:solidFill>
                  <a:schemeClr val="bg1"/>
                </a:solidFill>
              </a:rPr>
              <a:t>toutes</a:t>
            </a:r>
            <a:r>
              <a:rPr lang="en-GB" sz="2000" dirty="0" smtClean="0">
                <a:solidFill>
                  <a:schemeClr val="bg1"/>
                </a:solidFill>
              </a:rPr>
              <a:t> les </a:t>
            </a:r>
            <a:r>
              <a:rPr lang="en-GB" sz="2000" dirty="0" err="1" smtClean="0">
                <a:solidFill>
                  <a:schemeClr val="bg1"/>
                </a:solidFill>
              </a:rPr>
              <a:t>paires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err="1" smtClean="0">
                <a:solidFill>
                  <a:schemeClr val="bg1"/>
                </a:solidFill>
              </a:rPr>
              <a:t>Deux</a:t>
            </a:r>
            <a:r>
              <a:rPr lang="en-GB" sz="2000" b="1" dirty="0" smtClean="0">
                <a:solidFill>
                  <a:schemeClr val="bg1"/>
                </a:solidFill>
              </a:rPr>
              <a:t> judgements </a:t>
            </a:r>
            <a:r>
              <a:rPr lang="en-GB" sz="2000" b="1" dirty="0" err="1" smtClean="0">
                <a:solidFill>
                  <a:schemeClr val="bg1"/>
                </a:solidFill>
              </a:rPr>
              <a:t>d’auto-efficacité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La </a:t>
            </a:r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hase de </a:t>
            </a:r>
            <a:r>
              <a:rPr lang="en-GB" sz="2000" b="1" dirty="0" smtClean="0">
                <a:solidFill>
                  <a:schemeClr val="bg1"/>
                </a:solidFill>
              </a:rPr>
              <a:t>memorisation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Etapes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 smtClean="0">
                <a:solidFill>
                  <a:schemeClr val="bg1"/>
                </a:solidFill>
              </a:rPr>
              <a:t>Affichage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b="1" dirty="0" smtClean="0">
                <a:solidFill>
                  <a:schemeClr val="bg1"/>
                </a:solidFill>
              </a:rPr>
              <a:t>la </a:t>
            </a:r>
            <a:r>
              <a:rPr lang="en-GB" sz="2000" b="1" dirty="0" err="1" smtClean="0">
                <a:solidFill>
                  <a:schemeClr val="bg1"/>
                </a:solidFill>
              </a:rPr>
              <a:t>numero</a:t>
            </a:r>
            <a:r>
              <a:rPr lang="en-GB" sz="2000" b="1" dirty="0" smtClean="0">
                <a:solidFill>
                  <a:schemeClr val="bg1"/>
                </a:solidFill>
              </a:rPr>
              <a:t> de </a:t>
            </a:r>
            <a:r>
              <a:rPr lang="en-GB" sz="2000" b="1" dirty="0" err="1" smtClean="0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Un </a:t>
            </a:r>
            <a:r>
              <a:rPr lang="en-GB" sz="2000" b="1" dirty="0" err="1" smtClean="0">
                <a:solidFill>
                  <a:schemeClr val="bg1"/>
                </a:solidFill>
              </a:rPr>
              <a:t>seul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</a:rPr>
              <a:t>affichage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dirty="0" err="1" smtClean="0">
                <a:solidFill>
                  <a:schemeClr val="bg1"/>
                </a:solidFill>
              </a:rPr>
              <a:t>toutes</a:t>
            </a:r>
            <a:r>
              <a:rPr lang="en-GB" sz="2000" dirty="0" smtClean="0">
                <a:solidFill>
                  <a:schemeClr val="bg1"/>
                </a:solidFill>
              </a:rPr>
              <a:t> les </a:t>
            </a:r>
            <a:r>
              <a:rPr lang="en-GB" sz="2000" dirty="0" err="1" smtClean="0">
                <a:solidFill>
                  <a:schemeClr val="bg1"/>
                </a:solidFill>
              </a:rPr>
              <a:t>paires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err="1" smtClean="0">
                <a:solidFill>
                  <a:schemeClr val="bg1"/>
                </a:solidFill>
              </a:rPr>
              <a:t>Deux</a:t>
            </a:r>
            <a:r>
              <a:rPr lang="en-GB" sz="2000" b="1" dirty="0" smtClean="0">
                <a:solidFill>
                  <a:schemeClr val="bg1"/>
                </a:solidFill>
              </a:rPr>
              <a:t> judgements </a:t>
            </a:r>
            <a:r>
              <a:rPr lang="en-GB" sz="2000" b="1" dirty="0" err="1" smtClean="0">
                <a:solidFill>
                  <a:schemeClr val="bg1"/>
                </a:solidFill>
              </a:rPr>
              <a:t>d’auto-efficacité</a:t>
            </a:r>
            <a:endParaRPr lang="en-GB" sz="2000" b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La </a:t>
            </a:r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hase de </a:t>
            </a:r>
            <a:r>
              <a:rPr lang="en-GB" sz="2000" b="1" dirty="0" smtClean="0">
                <a:solidFill>
                  <a:schemeClr val="bg1"/>
                </a:solidFill>
              </a:rPr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La phase de </a:t>
            </a:r>
            <a:r>
              <a:rPr lang="en-GB" sz="2000" b="1" dirty="0" smtClean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Etapes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 smtClean="0">
                <a:solidFill>
                  <a:schemeClr val="bg1"/>
                </a:solidFill>
              </a:rPr>
              <a:t>Affichage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b="1" dirty="0" smtClean="0">
                <a:solidFill>
                  <a:schemeClr val="bg1"/>
                </a:solidFill>
              </a:rPr>
              <a:t>la </a:t>
            </a:r>
            <a:r>
              <a:rPr lang="en-GB" sz="2000" b="1" dirty="0" err="1" smtClean="0">
                <a:solidFill>
                  <a:schemeClr val="bg1"/>
                </a:solidFill>
              </a:rPr>
              <a:t>numero</a:t>
            </a:r>
            <a:r>
              <a:rPr lang="en-GB" sz="2000" b="1" dirty="0" smtClean="0">
                <a:solidFill>
                  <a:schemeClr val="bg1"/>
                </a:solidFill>
              </a:rPr>
              <a:t> de </a:t>
            </a:r>
            <a:r>
              <a:rPr lang="en-GB" sz="2000" b="1" dirty="0" err="1" smtClean="0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Un </a:t>
            </a:r>
            <a:r>
              <a:rPr lang="en-GB" sz="2000" b="1" dirty="0" err="1" smtClean="0">
                <a:solidFill>
                  <a:schemeClr val="bg1"/>
                </a:solidFill>
              </a:rPr>
              <a:t>seul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</a:rPr>
              <a:t>affichage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dirty="0" err="1" smtClean="0">
                <a:solidFill>
                  <a:schemeClr val="bg1"/>
                </a:solidFill>
              </a:rPr>
              <a:t>toutes</a:t>
            </a:r>
            <a:r>
              <a:rPr lang="en-GB" sz="2000" dirty="0" smtClean="0">
                <a:solidFill>
                  <a:schemeClr val="bg1"/>
                </a:solidFill>
              </a:rPr>
              <a:t> les </a:t>
            </a:r>
            <a:r>
              <a:rPr lang="en-GB" sz="2000" dirty="0" err="1" smtClean="0">
                <a:solidFill>
                  <a:schemeClr val="bg1"/>
                </a:solidFill>
              </a:rPr>
              <a:t>paires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err="1" smtClean="0">
                <a:solidFill>
                  <a:schemeClr val="bg1"/>
                </a:solidFill>
              </a:rPr>
              <a:t>Deux</a:t>
            </a:r>
            <a:r>
              <a:rPr lang="en-GB" sz="2000" b="1" dirty="0" smtClean="0">
                <a:solidFill>
                  <a:schemeClr val="bg1"/>
                </a:solidFill>
              </a:rPr>
              <a:t> judgements </a:t>
            </a:r>
            <a:r>
              <a:rPr lang="en-GB" sz="2000" b="1" dirty="0" err="1" smtClean="0">
                <a:solidFill>
                  <a:schemeClr val="bg1"/>
                </a:solidFill>
              </a:rPr>
              <a:t>d’auto-efficacité</a:t>
            </a:r>
            <a:endParaRPr lang="en-GB" sz="2000" b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La </a:t>
            </a:r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hase de </a:t>
            </a:r>
            <a:r>
              <a:rPr lang="en-GB" sz="2000" b="1" dirty="0" smtClean="0">
                <a:solidFill>
                  <a:schemeClr val="bg1"/>
                </a:solidFill>
              </a:rPr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La phase de </a:t>
            </a:r>
            <a:r>
              <a:rPr lang="en-GB" sz="2000" b="1" dirty="0" smtClean="0">
                <a:solidFill>
                  <a:schemeClr val="bg1"/>
                </a:solidFill>
              </a:rPr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Judgement de </a:t>
            </a:r>
            <a:r>
              <a:rPr lang="en-GB" sz="2000" b="1" dirty="0" err="1" smtClean="0">
                <a:solidFill>
                  <a:schemeClr val="bg1"/>
                </a:solidFill>
              </a:rPr>
              <a:t>confiance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sur </a:t>
            </a:r>
            <a:r>
              <a:rPr lang="en-GB" sz="2000" dirty="0" err="1" smtClean="0">
                <a:solidFill>
                  <a:schemeClr val="bg1"/>
                </a:solidFill>
              </a:rPr>
              <a:t>votre</a:t>
            </a:r>
            <a:r>
              <a:rPr lang="en-GB" sz="2000" dirty="0" smtClean="0">
                <a:solidFill>
                  <a:schemeClr val="bg1"/>
                </a:solidFill>
              </a:rPr>
              <a:t> performance </a:t>
            </a:r>
            <a:r>
              <a:rPr lang="en-GB" sz="2000" dirty="0" err="1" smtClean="0">
                <a:solidFill>
                  <a:schemeClr val="bg1"/>
                </a:solidFill>
              </a:rPr>
              <a:t>durant</a:t>
            </a:r>
            <a:r>
              <a:rPr lang="en-GB" sz="2000" dirty="0" smtClean="0">
                <a:solidFill>
                  <a:schemeClr val="bg1"/>
                </a:solidFill>
              </a:rPr>
              <a:t> la phase de 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Etapes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 smtClean="0">
                <a:solidFill>
                  <a:schemeClr val="bg1"/>
                </a:solidFill>
              </a:rPr>
              <a:t>Affichage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b="1" dirty="0" smtClean="0">
                <a:solidFill>
                  <a:schemeClr val="bg1"/>
                </a:solidFill>
              </a:rPr>
              <a:t>la </a:t>
            </a:r>
            <a:r>
              <a:rPr lang="en-GB" sz="2000" b="1" dirty="0" err="1" smtClean="0">
                <a:solidFill>
                  <a:schemeClr val="bg1"/>
                </a:solidFill>
              </a:rPr>
              <a:t>numero</a:t>
            </a:r>
            <a:r>
              <a:rPr lang="en-GB" sz="2000" b="1" dirty="0" smtClean="0">
                <a:solidFill>
                  <a:schemeClr val="bg1"/>
                </a:solidFill>
              </a:rPr>
              <a:t> de </a:t>
            </a:r>
            <a:r>
              <a:rPr lang="en-GB" sz="2000" b="1" dirty="0" err="1" smtClean="0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Un </a:t>
            </a:r>
            <a:r>
              <a:rPr lang="en-GB" sz="2000" b="1" dirty="0" err="1" smtClean="0">
                <a:solidFill>
                  <a:schemeClr val="bg1"/>
                </a:solidFill>
              </a:rPr>
              <a:t>seul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</a:rPr>
              <a:t>affichage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dirty="0" err="1" smtClean="0">
                <a:solidFill>
                  <a:schemeClr val="bg1"/>
                </a:solidFill>
              </a:rPr>
              <a:t>toutes</a:t>
            </a:r>
            <a:r>
              <a:rPr lang="en-GB" sz="2000" dirty="0" smtClean="0">
                <a:solidFill>
                  <a:schemeClr val="bg1"/>
                </a:solidFill>
              </a:rPr>
              <a:t> les </a:t>
            </a:r>
            <a:r>
              <a:rPr lang="en-GB" sz="2000" dirty="0" err="1" smtClean="0">
                <a:solidFill>
                  <a:schemeClr val="bg1"/>
                </a:solidFill>
              </a:rPr>
              <a:t>paires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err="1" smtClean="0">
                <a:solidFill>
                  <a:schemeClr val="bg1"/>
                </a:solidFill>
              </a:rPr>
              <a:t>Deux</a:t>
            </a:r>
            <a:r>
              <a:rPr lang="en-GB" sz="2000" b="1" dirty="0" smtClean="0">
                <a:solidFill>
                  <a:schemeClr val="bg1"/>
                </a:solidFill>
              </a:rPr>
              <a:t> judgements </a:t>
            </a:r>
            <a:r>
              <a:rPr lang="en-GB" sz="2000" b="1" dirty="0" err="1" smtClean="0">
                <a:solidFill>
                  <a:schemeClr val="bg1"/>
                </a:solidFill>
              </a:rPr>
              <a:t>d’auto-efficacité</a:t>
            </a:r>
            <a:endParaRPr lang="en-GB" sz="2000" b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La </a:t>
            </a:r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hase de </a:t>
            </a:r>
            <a:r>
              <a:rPr lang="en-GB" sz="2000" b="1" dirty="0" smtClean="0">
                <a:solidFill>
                  <a:schemeClr val="bg1"/>
                </a:solidFill>
              </a:rPr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La phase de </a:t>
            </a:r>
            <a:r>
              <a:rPr lang="en-GB" sz="2000" b="1" dirty="0" smtClean="0">
                <a:solidFill>
                  <a:schemeClr val="bg1"/>
                </a:solidFill>
              </a:rPr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Judgement de </a:t>
            </a:r>
            <a:r>
              <a:rPr lang="en-GB" sz="2000" b="1" dirty="0" err="1" smtClean="0">
                <a:solidFill>
                  <a:schemeClr val="bg1"/>
                </a:solidFill>
              </a:rPr>
              <a:t>confiance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sur </a:t>
            </a:r>
            <a:r>
              <a:rPr lang="en-GB" sz="2000" dirty="0" err="1" smtClean="0">
                <a:solidFill>
                  <a:schemeClr val="bg1"/>
                </a:solidFill>
              </a:rPr>
              <a:t>votre</a:t>
            </a:r>
            <a:r>
              <a:rPr lang="en-GB" sz="2000" dirty="0" smtClean="0">
                <a:solidFill>
                  <a:schemeClr val="bg1"/>
                </a:solidFill>
              </a:rPr>
              <a:t> performance </a:t>
            </a:r>
            <a:r>
              <a:rPr lang="en-GB" sz="2000" dirty="0" err="1" smtClean="0">
                <a:solidFill>
                  <a:schemeClr val="bg1"/>
                </a:solidFill>
              </a:rPr>
              <a:t>durant</a:t>
            </a:r>
            <a:r>
              <a:rPr lang="en-GB" sz="2000" dirty="0" smtClean="0">
                <a:solidFill>
                  <a:schemeClr val="bg1"/>
                </a:solidFill>
              </a:rPr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͏</a:t>
            </a:r>
            <a:r>
              <a:rPr lang="en-GB" sz="2000" b="1" dirty="0" smtClean="0">
                <a:solidFill>
                  <a:schemeClr val="bg1"/>
                </a:solidFill>
              </a:rPr>
              <a:t>Retour </a:t>
            </a:r>
            <a:r>
              <a:rPr lang="en-GB" sz="2000" dirty="0" smtClean="0">
                <a:solidFill>
                  <a:schemeClr val="bg1"/>
                </a:solidFill>
              </a:rPr>
              <a:t>sur </a:t>
            </a:r>
            <a:r>
              <a:rPr lang="en-GB" sz="2000" dirty="0" err="1" smtClean="0">
                <a:solidFill>
                  <a:schemeClr val="bg1"/>
                </a:solidFill>
              </a:rPr>
              <a:t>votre</a:t>
            </a:r>
            <a:r>
              <a:rPr lang="en-GB" sz="2000" dirty="0" smtClean="0">
                <a:solidFill>
                  <a:schemeClr val="bg1"/>
                </a:solidFill>
              </a:rPr>
              <a:t> performance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1. AFFICHAGE DE LA NUMERO D’ESSAI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730067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L’experience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structurée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en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</a:rPr>
              <a:t># ESSAIS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15032" y="4363098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Essai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numéro</a:t>
            </a:r>
            <a:r>
              <a:rPr lang="en-GB" sz="2400" dirty="0" smtClean="0">
                <a:solidFill>
                  <a:schemeClr val="bg1"/>
                </a:solidFill>
              </a:rPr>
              <a:t>: 6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chemeClr val="accent4"/>
                </a:solidFill>
              </a:rPr>
              <a:t>2. UN SEUL AFFICHAGE DE TOUTES LES PAIRES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Une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fois</a:t>
            </a:r>
            <a:r>
              <a:rPr lang="en-GB" sz="2400" dirty="0" smtClean="0">
                <a:solidFill>
                  <a:schemeClr val="bg1"/>
                </a:solidFill>
              </a:rPr>
              <a:t>, nous </a:t>
            </a: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montrerons</a:t>
            </a:r>
            <a:r>
              <a:rPr lang="en-GB" sz="2400" dirty="0" smtClean="0">
                <a:solidFill>
                  <a:schemeClr val="bg1"/>
                </a:solidFill>
              </a:rPr>
              <a:t> les emplacements de </a:t>
            </a:r>
            <a:r>
              <a:rPr lang="en-GB" sz="2400" dirty="0" err="1" smtClean="0">
                <a:solidFill>
                  <a:schemeClr val="bg1"/>
                </a:solidFill>
              </a:rPr>
              <a:t>toutes</a:t>
            </a:r>
            <a:r>
              <a:rPr lang="en-GB" sz="2400" dirty="0" smtClean="0">
                <a:solidFill>
                  <a:schemeClr val="bg1"/>
                </a:solidFill>
              </a:rPr>
              <a:t> les </a:t>
            </a:r>
            <a:r>
              <a:rPr lang="en-GB" sz="2400" dirty="0" err="1" smtClean="0">
                <a:solidFill>
                  <a:schemeClr val="bg1"/>
                </a:solidFill>
              </a:rPr>
              <a:t>paires</a:t>
            </a:r>
            <a:r>
              <a:rPr lang="en-GB" sz="2400" dirty="0" smtClean="0">
                <a:solidFill>
                  <a:schemeClr val="bg1"/>
                </a:solidFill>
              </a:rPr>
              <a:t> pour </a:t>
            </a:r>
            <a:r>
              <a:rPr lang="en-GB" sz="2400" dirty="0" err="1" smtClean="0">
                <a:solidFill>
                  <a:schemeClr val="bg1"/>
                </a:solidFill>
              </a:rPr>
              <a:t>cet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essai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9819" r="27182" b="9333"/>
          <a:stretch/>
        </p:blipFill>
        <p:spPr>
          <a:xfrm>
            <a:off x="4984932" y="3483033"/>
            <a:ext cx="2222137" cy="22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chemeClr val="accent4"/>
                </a:solidFill>
              </a:rPr>
              <a:t>3. DEUX JUDGEMENTS D’AUTO-EFFICACITE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730067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Nous </a:t>
            </a: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demanderons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deux</a:t>
            </a:r>
            <a:r>
              <a:rPr lang="en-GB" sz="2400" dirty="0" smtClean="0">
                <a:solidFill>
                  <a:schemeClr val="bg1"/>
                </a:solidFill>
              </a:rPr>
              <a:t> question </a:t>
            </a:r>
            <a:r>
              <a:rPr lang="en-GB" sz="2400" dirty="0" err="1" smtClean="0">
                <a:solidFill>
                  <a:schemeClr val="bg1"/>
                </a:solidFill>
              </a:rPr>
              <a:t>d’</a:t>
            </a:r>
            <a:r>
              <a:rPr lang="en-GB" sz="2400" b="1" dirty="0" err="1" smtClean="0">
                <a:solidFill>
                  <a:schemeClr val="bg1"/>
                </a:solidFill>
              </a:rPr>
              <a:t>auto-efficacité</a:t>
            </a:r>
            <a:endParaRPr lang="en-GB" sz="2400" b="1" dirty="0" smtClean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fr-FR" sz="2400" dirty="0">
                <a:solidFill>
                  <a:schemeClr val="bg1"/>
                </a:solidFill>
              </a:rPr>
              <a:t>Le sentiment d’auto-efficacité constitue la croyance qu’a </a:t>
            </a:r>
            <a:r>
              <a:rPr lang="fr-FR" sz="2400" dirty="0" err="1" smtClean="0">
                <a:solidFill>
                  <a:schemeClr val="bg1"/>
                </a:solidFill>
              </a:rPr>
              <a:t>un.e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individu.e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en sa capacité de réaliser une </a:t>
            </a:r>
            <a:r>
              <a:rPr lang="fr-FR" sz="2400" dirty="0" smtClean="0">
                <a:solidFill>
                  <a:schemeClr val="bg1"/>
                </a:solidFill>
              </a:rPr>
              <a:t>tâche</a:t>
            </a:r>
          </a:p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devrez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répondre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à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ces</a:t>
            </a:r>
            <a:r>
              <a:rPr lang="en-GB" sz="2400" dirty="0" smtClean="0">
                <a:solidFill>
                  <a:schemeClr val="bg1"/>
                </a:solidFill>
              </a:rPr>
              <a:t> question par rapport au </a:t>
            </a:r>
            <a:r>
              <a:rPr lang="en-GB" sz="2400" dirty="0" err="1" smtClean="0">
                <a:solidFill>
                  <a:schemeClr val="bg1"/>
                </a:solidFill>
              </a:rPr>
              <a:t>affichage</a:t>
            </a:r>
            <a:r>
              <a:rPr lang="en-GB" sz="2400" dirty="0" smtClean="0">
                <a:solidFill>
                  <a:schemeClr val="bg1"/>
                </a:solidFill>
              </a:rPr>
              <a:t> des emplacements des </a:t>
            </a:r>
            <a:r>
              <a:rPr lang="en-GB" sz="2400" dirty="0" err="1" smtClean="0">
                <a:solidFill>
                  <a:schemeClr val="bg1"/>
                </a:solidFill>
              </a:rPr>
              <a:t>paires</a:t>
            </a:r>
            <a:r>
              <a:rPr lang="en-GB" sz="2400" dirty="0" smtClean="0">
                <a:solidFill>
                  <a:schemeClr val="bg1"/>
                </a:solidFill>
              </a:rPr>
              <a:t> que </a:t>
            </a: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venez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voir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dans</a:t>
            </a:r>
            <a:r>
              <a:rPr lang="en-GB" sz="2400" dirty="0" smtClean="0">
                <a:solidFill>
                  <a:schemeClr val="bg1"/>
                </a:solidFill>
              </a:rPr>
              <a:t> la </a:t>
            </a:r>
            <a:r>
              <a:rPr lang="en-GB" sz="2400" dirty="0" err="1" smtClean="0">
                <a:solidFill>
                  <a:schemeClr val="bg1"/>
                </a:solidFill>
              </a:rPr>
              <a:t>dernier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étape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chemeClr val="accent4"/>
                </a:solidFill>
              </a:rPr>
              <a:t>3. DEUX JUDGEMENTS D’AUTO-EFFICACITE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6" y="1730067"/>
            <a:ext cx="8443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La première question sera: </a:t>
            </a:r>
          </a:p>
          <a:p>
            <a:pPr algn="ctr">
              <a:spcAft>
                <a:spcPts val="1200"/>
              </a:spcAft>
            </a:pPr>
            <a:r>
              <a:rPr lang="fr-FR" sz="2400" b="1" dirty="0" smtClean="0">
                <a:solidFill>
                  <a:schemeClr val="bg1"/>
                </a:solidFill>
              </a:rPr>
              <a:t>« </a:t>
            </a:r>
            <a:r>
              <a:rPr lang="en-GB" sz="2400" b="1" dirty="0" err="1" smtClean="0">
                <a:solidFill>
                  <a:schemeClr val="bg1"/>
                </a:solidFill>
              </a:rPr>
              <a:t>Combien</a:t>
            </a:r>
            <a:r>
              <a:rPr lang="en-GB" sz="2400" b="1" dirty="0" smtClean="0">
                <a:solidFill>
                  <a:schemeClr val="bg1"/>
                </a:solidFill>
              </a:rPr>
              <a:t> de </a:t>
            </a:r>
            <a:r>
              <a:rPr lang="en-GB" sz="2400" b="1" dirty="0" err="1" smtClean="0">
                <a:solidFill>
                  <a:schemeClr val="bg1"/>
                </a:solidFill>
              </a:rPr>
              <a:t>paires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vous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souviendriez-vous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si</a:t>
            </a:r>
            <a:r>
              <a:rPr lang="en-GB" sz="2400" b="1" dirty="0" smtClean="0">
                <a:solidFill>
                  <a:schemeClr val="bg1"/>
                </a:solidFill>
              </a:rPr>
              <a:t> nous </a:t>
            </a:r>
            <a:r>
              <a:rPr lang="en-GB" sz="2400" b="1" dirty="0" err="1" smtClean="0">
                <a:solidFill>
                  <a:schemeClr val="bg1"/>
                </a:solidFill>
              </a:rPr>
              <a:t>vous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montrions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leurs</a:t>
            </a:r>
            <a:r>
              <a:rPr lang="en-GB" sz="2400" b="1" dirty="0" smtClean="0">
                <a:solidFill>
                  <a:schemeClr val="bg1"/>
                </a:solidFill>
              </a:rPr>
              <a:t> emplacements # </a:t>
            </a:r>
            <a:r>
              <a:rPr lang="en-GB" sz="2400" b="1" dirty="0" err="1" smtClean="0">
                <a:solidFill>
                  <a:schemeClr val="bg1"/>
                </a:solidFill>
              </a:rPr>
              <a:t>fois</a:t>
            </a:r>
            <a:r>
              <a:rPr lang="en-GB" sz="2400" b="1" dirty="0" smtClean="0">
                <a:solidFill>
                  <a:schemeClr val="bg1"/>
                </a:solidFill>
              </a:rPr>
              <a:t> ?</a:t>
            </a:r>
            <a:r>
              <a:rPr lang="fr-FR" sz="2400" b="1" dirty="0" smtClean="0">
                <a:solidFill>
                  <a:schemeClr val="bg1"/>
                </a:solidFill>
              </a:rPr>
              <a:t> »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 smtClean="0">
                <a:solidFill>
                  <a:schemeClr val="bg1"/>
                </a:solidFill>
              </a:rPr>
              <a:t>Dans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chaque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essai</a:t>
            </a:r>
            <a:r>
              <a:rPr lang="en-GB" sz="2400" dirty="0" smtClean="0">
                <a:solidFill>
                  <a:schemeClr val="bg1"/>
                </a:solidFill>
              </a:rPr>
              <a:t>, nous </a:t>
            </a: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demanderons</a:t>
            </a:r>
            <a:r>
              <a:rPr lang="en-GB" sz="2400" dirty="0" smtClean="0">
                <a:solidFill>
                  <a:schemeClr val="bg1"/>
                </a:solidFill>
              </a:rPr>
              <a:t> un </a:t>
            </a:r>
            <a:r>
              <a:rPr lang="en-GB" sz="2400" dirty="0" err="1" smtClean="0">
                <a:solidFill>
                  <a:schemeClr val="bg1"/>
                </a:solidFill>
              </a:rPr>
              <a:t>nombre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fois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différent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Au </a:t>
            </a:r>
            <a:r>
              <a:rPr lang="en-GB" sz="2400" dirty="0" err="1">
                <a:solidFill>
                  <a:schemeClr val="bg1"/>
                </a:solidFill>
              </a:rPr>
              <a:t>cours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l’experience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devrez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rappelez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les emplacements </a:t>
            </a:r>
            <a:r>
              <a:rPr lang="en-GB" sz="2400" dirty="0">
                <a:solidFill>
                  <a:schemeClr val="bg1"/>
                </a:solidFill>
              </a:rPr>
              <a:t>des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nombres</a:t>
            </a:r>
            <a:r>
              <a:rPr lang="en-GB" sz="2400" dirty="0">
                <a:solidFill>
                  <a:schemeClr val="bg1"/>
                </a:solidFill>
              </a:rPr>
              <a:t> sur la </a:t>
            </a:r>
            <a:r>
              <a:rPr lang="en-GB" sz="2400" dirty="0" smtClean="0">
                <a:solidFill>
                  <a:schemeClr val="bg1"/>
                </a:solidFill>
              </a:rPr>
              <a:t>grille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devrez</a:t>
            </a:r>
            <a:r>
              <a:rPr lang="en-GB" sz="2400" dirty="0" smtClean="0">
                <a:solidFill>
                  <a:schemeClr val="bg1"/>
                </a:solidFill>
              </a:rPr>
              <a:t>: </a:t>
            </a:r>
            <a:r>
              <a:rPr lang="en-GB" sz="2400" b="1" dirty="0" smtClean="0">
                <a:solidFill>
                  <a:schemeClr val="bg1"/>
                </a:solidFill>
              </a:rPr>
              <a:t>RAPELLEZ-VOUS AUTANT D’EMPLACEMENTS DES PAIRES QUE POSSIBLE</a:t>
            </a:r>
          </a:p>
          <a:p>
            <a:pPr algn="ctr"/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Votre performance vous permettra de gagner une somme mise en jeu en plus de la somme de départ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chemeClr val="accent4"/>
                </a:solidFill>
              </a:rPr>
              <a:t>3. DEUX JUDGEMENTS D’AUTO-EFFICACITE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6" y="1730067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La </a:t>
            </a:r>
            <a:r>
              <a:rPr lang="en-GB" sz="2400" dirty="0" err="1" smtClean="0">
                <a:solidFill>
                  <a:schemeClr val="bg1"/>
                </a:solidFill>
              </a:rPr>
              <a:t>deuxi</a:t>
            </a:r>
            <a:r>
              <a:rPr lang="fr-FR" sz="2400" dirty="0" smtClean="0">
                <a:solidFill>
                  <a:schemeClr val="bg1"/>
                </a:solidFill>
              </a:rPr>
              <a:t>è</a:t>
            </a:r>
            <a:r>
              <a:rPr lang="en-GB" sz="2400" dirty="0" smtClean="0">
                <a:solidFill>
                  <a:schemeClr val="bg1"/>
                </a:solidFill>
              </a:rPr>
              <a:t>me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 smtClean="0">
                <a:solidFill>
                  <a:schemeClr val="bg1"/>
                </a:solidFill>
              </a:rPr>
              <a:t>« </a:t>
            </a:r>
            <a:r>
              <a:rPr lang="en-GB" sz="2400" b="1" dirty="0" err="1" smtClean="0">
                <a:solidFill>
                  <a:schemeClr val="bg1"/>
                </a:solidFill>
              </a:rPr>
              <a:t>Combien</a:t>
            </a:r>
            <a:r>
              <a:rPr lang="en-GB" sz="2400" b="1" dirty="0" smtClean="0">
                <a:solidFill>
                  <a:schemeClr val="bg1"/>
                </a:solidFill>
              </a:rPr>
              <a:t> de </a:t>
            </a:r>
            <a:r>
              <a:rPr lang="en-GB" sz="2400" b="1" dirty="0" err="1" smtClean="0">
                <a:solidFill>
                  <a:schemeClr val="bg1"/>
                </a:solidFill>
              </a:rPr>
              <a:t>fois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auriez-vous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besoin</a:t>
            </a:r>
            <a:r>
              <a:rPr lang="en-GB" sz="2400" b="1" dirty="0" smtClean="0">
                <a:solidFill>
                  <a:schemeClr val="bg1"/>
                </a:solidFill>
              </a:rPr>
              <a:t> de </a:t>
            </a:r>
            <a:r>
              <a:rPr lang="en-GB" sz="2400" b="1" dirty="0" err="1" smtClean="0">
                <a:solidFill>
                  <a:schemeClr val="bg1"/>
                </a:solidFill>
              </a:rPr>
              <a:t>voir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leur</a:t>
            </a:r>
            <a:r>
              <a:rPr lang="en-GB" sz="2400" b="1" dirty="0" smtClean="0">
                <a:solidFill>
                  <a:schemeClr val="bg1"/>
                </a:solidFill>
              </a:rPr>
              <a:t> emplacements pour se </a:t>
            </a:r>
            <a:r>
              <a:rPr lang="en-GB" sz="2400" b="1" dirty="0" err="1" smtClean="0">
                <a:solidFill>
                  <a:schemeClr val="bg1"/>
                </a:solidFill>
              </a:rPr>
              <a:t>rappeler</a:t>
            </a:r>
            <a:r>
              <a:rPr lang="en-GB" sz="2400" b="1" dirty="0" smtClean="0">
                <a:solidFill>
                  <a:schemeClr val="bg1"/>
                </a:solidFill>
              </a:rPr>
              <a:t> # </a:t>
            </a:r>
            <a:r>
              <a:rPr lang="en-GB" sz="2400" b="1" dirty="0" err="1" smtClean="0">
                <a:solidFill>
                  <a:schemeClr val="bg1"/>
                </a:solidFill>
              </a:rPr>
              <a:t>paires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  <a:r>
              <a:rPr lang="fr-FR" sz="2400" b="1" dirty="0" smtClean="0">
                <a:solidFill>
                  <a:schemeClr val="bg1"/>
                </a:solidFill>
              </a:rPr>
              <a:t> »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>
                <a:solidFill>
                  <a:schemeClr val="bg1"/>
                </a:solidFill>
              </a:rPr>
              <a:t>Dans </a:t>
            </a:r>
            <a:r>
              <a:rPr lang="fr-FR" sz="2400" dirty="0">
                <a:solidFill>
                  <a:schemeClr val="bg1"/>
                </a:solidFill>
              </a:rPr>
              <a:t>chaque essai, nous vous demanderons un nombre de paires qui est un plus élevé que vous avez répondu à la question </a:t>
            </a:r>
            <a:r>
              <a:rPr lang="fr-FR" sz="2400" dirty="0" smtClean="0">
                <a:solidFill>
                  <a:schemeClr val="bg1"/>
                </a:solidFill>
              </a:rPr>
              <a:t>précédente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4. LA PHASE DE MEMORISATION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Durant </a:t>
            </a:r>
            <a:r>
              <a:rPr lang="en-GB" sz="2400" dirty="0" err="1" smtClean="0">
                <a:solidFill>
                  <a:schemeClr val="bg1"/>
                </a:solidFill>
              </a:rPr>
              <a:t>cette</a:t>
            </a:r>
            <a:r>
              <a:rPr lang="en-GB" sz="2400" dirty="0" smtClean="0">
                <a:solidFill>
                  <a:schemeClr val="bg1"/>
                </a:solidFill>
              </a:rPr>
              <a:t> phase, </a:t>
            </a:r>
            <a:r>
              <a:rPr lang="en-GB" sz="2400" b="1" dirty="0" err="1">
                <a:solidFill>
                  <a:schemeClr val="bg1"/>
                </a:solidFill>
              </a:rPr>
              <a:t>vous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pouvez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choisir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de </a:t>
            </a:r>
            <a:r>
              <a:rPr lang="en-GB" sz="2400" dirty="0" err="1">
                <a:solidFill>
                  <a:schemeClr val="bg1"/>
                </a:solidFill>
              </a:rPr>
              <a:t>voir</a:t>
            </a:r>
            <a:r>
              <a:rPr lang="en-GB" sz="2400" dirty="0">
                <a:solidFill>
                  <a:schemeClr val="bg1"/>
                </a:solidFill>
              </a:rPr>
              <a:t> les emplacements des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autant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fois</a:t>
            </a:r>
            <a:r>
              <a:rPr lang="en-GB" sz="2400" dirty="0">
                <a:solidFill>
                  <a:schemeClr val="bg1"/>
                </a:solidFill>
              </a:rPr>
              <a:t> que </a:t>
            </a:r>
            <a:r>
              <a:rPr lang="en-GB" sz="2400" b="1" dirty="0" err="1">
                <a:solidFill>
                  <a:schemeClr val="bg1"/>
                </a:solidFill>
              </a:rPr>
              <a:t>vous</a:t>
            </a:r>
            <a:r>
              <a:rPr lang="en-GB" sz="2400" b="1" dirty="0">
                <a:solidFill>
                  <a:schemeClr val="bg1"/>
                </a:solidFill>
              </a:rPr>
              <a:t> le </a:t>
            </a:r>
            <a:r>
              <a:rPr lang="en-GB" sz="2400" b="1" dirty="0" err="1" smtClean="0">
                <a:solidFill>
                  <a:schemeClr val="bg1"/>
                </a:solidFill>
              </a:rPr>
              <a:t>souhaitez</a:t>
            </a:r>
            <a:endParaRPr lang="en-GB" sz="2400" b="1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Pour </a:t>
            </a:r>
            <a:r>
              <a:rPr lang="en-GB" sz="2400" dirty="0" err="1" smtClean="0">
                <a:solidFill>
                  <a:schemeClr val="bg1"/>
                </a:solidFill>
              </a:rPr>
              <a:t>ce</a:t>
            </a:r>
            <a:r>
              <a:rPr lang="en-GB" sz="2400" dirty="0" smtClean="0">
                <a:solidFill>
                  <a:schemeClr val="bg1"/>
                </a:solidFill>
              </a:rPr>
              <a:t> faire, </a:t>
            </a:r>
            <a:r>
              <a:rPr lang="en-GB" sz="2400" dirty="0" err="1" smtClean="0">
                <a:solidFill>
                  <a:schemeClr val="bg1"/>
                </a:solidFill>
              </a:rPr>
              <a:t>simplement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appuyez</a:t>
            </a:r>
            <a:r>
              <a:rPr lang="en-GB" sz="2400" dirty="0" smtClean="0">
                <a:solidFill>
                  <a:schemeClr val="bg1"/>
                </a:solidFill>
              </a:rPr>
              <a:t> sur </a:t>
            </a:r>
            <a:r>
              <a:rPr lang="fr-FR" sz="2400" b="1" dirty="0" smtClean="0">
                <a:solidFill>
                  <a:schemeClr val="bg1"/>
                </a:solidFill>
              </a:rPr>
              <a:t>« </a:t>
            </a:r>
            <a:r>
              <a:rPr lang="en-GB" sz="2400" b="1" dirty="0" smtClean="0">
                <a:solidFill>
                  <a:schemeClr val="bg1"/>
                </a:solidFill>
              </a:rPr>
              <a:t>la barre </a:t>
            </a:r>
            <a:r>
              <a:rPr lang="en-GB" sz="2400" b="1" dirty="0" err="1" smtClean="0">
                <a:solidFill>
                  <a:schemeClr val="bg1"/>
                </a:solidFill>
              </a:rPr>
              <a:t>d’espace</a:t>
            </a:r>
            <a:r>
              <a:rPr lang="fr-FR" sz="2400" b="1" dirty="0" smtClean="0">
                <a:solidFill>
                  <a:schemeClr val="bg1"/>
                </a:solidFill>
              </a:rPr>
              <a:t> » </a:t>
            </a:r>
            <a:r>
              <a:rPr lang="fr-FR" sz="2400" dirty="0" smtClean="0">
                <a:solidFill>
                  <a:schemeClr val="bg1"/>
                </a:solidFill>
              </a:rPr>
              <a:t>lorsque vous </a:t>
            </a:r>
            <a:r>
              <a:rPr lang="fr-FR" sz="2400" dirty="0">
                <a:solidFill>
                  <a:schemeClr val="bg1"/>
                </a:solidFill>
              </a:rPr>
              <a:t>y </a:t>
            </a:r>
            <a:r>
              <a:rPr lang="fr-FR" sz="2400" dirty="0" smtClean="0">
                <a:solidFill>
                  <a:schemeClr val="bg1"/>
                </a:solidFill>
              </a:rPr>
              <a:t>êtes invité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9819" r="27182" b="9333"/>
          <a:stretch/>
        </p:blipFill>
        <p:spPr>
          <a:xfrm>
            <a:off x="4984932" y="3483033"/>
            <a:ext cx="2222137" cy="22188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874196" y="98066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 smtClean="0">
                <a:solidFill>
                  <a:schemeClr val="bg1"/>
                </a:solidFill>
              </a:rPr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aurez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seulement</a:t>
            </a:r>
            <a:r>
              <a:rPr lang="en-GB" sz="2400" dirty="0" smtClean="0">
                <a:solidFill>
                  <a:schemeClr val="bg1"/>
                </a:solidFill>
              </a:rPr>
              <a:t> 2 </a:t>
            </a:r>
            <a:r>
              <a:rPr lang="en-GB" sz="2400" dirty="0" err="1" smtClean="0">
                <a:solidFill>
                  <a:schemeClr val="bg1"/>
                </a:solidFill>
              </a:rPr>
              <a:t>secondes</a:t>
            </a:r>
            <a:r>
              <a:rPr lang="en-GB" sz="2400" dirty="0" smtClean="0">
                <a:solidFill>
                  <a:schemeClr val="bg1"/>
                </a:solidFill>
              </a:rPr>
              <a:t> pour </a:t>
            </a:r>
            <a:r>
              <a:rPr lang="en-GB" sz="2400" dirty="0" err="1" smtClean="0">
                <a:solidFill>
                  <a:schemeClr val="bg1"/>
                </a:solidFill>
              </a:rPr>
              <a:t>répondre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à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chaque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numéro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77" y="3483331"/>
            <a:ext cx="2218646" cy="222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Les instructions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vont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maintenant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s’afficher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Veuillez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les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lires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attentivement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GB" u="sng" dirty="0" err="1" smtClean="0">
                <a:solidFill>
                  <a:schemeClr val="bg1">
                    <a:lumMod val="65000"/>
                  </a:schemeClr>
                </a:solidFill>
              </a:rPr>
              <a:t>chaque</a:t>
            </a: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u="sng" dirty="0" err="1" smtClean="0">
                <a:solidFill>
                  <a:schemeClr val="bg1">
                    <a:lumMod val="65000"/>
                  </a:schemeClr>
                </a:solidFill>
              </a:rPr>
              <a:t>fois</a:t>
            </a: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u="sng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fr-FR" b="1" u="sng" dirty="0" smtClean="0">
                <a:solidFill>
                  <a:schemeClr val="bg1">
                    <a:lumMod val="65000"/>
                  </a:schemeClr>
                </a:solidFill>
              </a:rPr>
              <a:t>« </a:t>
            </a:r>
            <a:r>
              <a:rPr lang="en-GB" b="1" u="sng" dirty="0" smtClean="0">
                <a:solidFill>
                  <a:schemeClr val="bg1">
                    <a:lumMod val="65000"/>
                  </a:schemeClr>
                </a:solidFill>
              </a:rPr>
              <a:t>la fleche de droit</a:t>
            </a:r>
            <a:r>
              <a:rPr lang="fr-FR" b="1" u="sng" dirty="0" smtClean="0">
                <a:solidFill>
                  <a:schemeClr val="bg1">
                    <a:lumMod val="65000"/>
                  </a:schemeClr>
                </a:solidFill>
              </a:rPr>
              <a:t> »</a:t>
            </a:r>
            <a:r>
              <a:rPr lang="en-GB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fr-FR" b="1" u="sng" dirty="0" smtClean="0">
                <a:solidFill>
                  <a:schemeClr val="bg1">
                    <a:lumMod val="65000"/>
                  </a:schemeClr>
                </a:solidFill>
              </a:rPr>
              <a:t>« </a:t>
            </a:r>
            <a:r>
              <a:rPr lang="en-GB" b="1" u="sng" dirty="0" smtClean="0">
                <a:solidFill>
                  <a:schemeClr val="bg1">
                    <a:lumMod val="65000"/>
                  </a:schemeClr>
                </a:solidFill>
              </a:rPr>
              <a:t>la fleche de gauche </a:t>
            </a:r>
            <a:r>
              <a:rPr lang="fr-FR" b="1" u="sng" dirty="0" smtClean="0">
                <a:solidFill>
                  <a:schemeClr val="bg1">
                    <a:lumMod val="65000"/>
                  </a:schemeClr>
                </a:solidFill>
              </a:rPr>
              <a:t>»</a:t>
            </a:r>
            <a:r>
              <a:rPr lang="en-GB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pour </a:t>
            </a:r>
            <a:r>
              <a:rPr lang="en-GB" u="sng" dirty="0" err="1" smtClean="0">
                <a:solidFill>
                  <a:schemeClr val="bg1">
                    <a:lumMod val="65000"/>
                  </a:schemeClr>
                </a:solidFill>
              </a:rPr>
              <a:t>revenir</a:t>
            </a:r>
            <a:r>
              <a:rPr lang="en-GB" u="sng" dirty="0" smtClean="0">
                <a:solidFill>
                  <a:schemeClr val="bg1">
                    <a:lumMod val="65000"/>
                  </a:schemeClr>
                </a:solidFill>
              </a:rPr>
              <a:t> et lire la </a:t>
            </a:r>
            <a:r>
              <a:rPr lang="en-GB" u="sng" dirty="0" err="1" smtClean="0">
                <a:solidFill>
                  <a:schemeClr val="bg1">
                    <a:lumMod val="65000"/>
                  </a:schemeClr>
                </a:solidFill>
              </a:rPr>
              <a:t>précédente</a:t>
            </a:r>
            <a:endParaRPr lang="fr-FR" u="sng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Le but </a:t>
            </a:r>
            <a:r>
              <a:rPr lang="en-GB" sz="2400" dirty="0" err="1" smtClean="0">
                <a:solidFill>
                  <a:schemeClr val="bg1"/>
                </a:solidFill>
              </a:rPr>
              <a:t>est</a:t>
            </a:r>
            <a:r>
              <a:rPr lang="en-GB" sz="2400" dirty="0" smtClean="0">
                <a:solidFill>
                  <a:schemeClr val="bg1"/>
                </a:solidFill>
              </a:rPr>
              <a:t>: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Rappelez-vous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</a:rPr>
              <a:t>les emplacements </a:t>
            </a:r>
            <a:r>
              <a:rPr lang="en-GB" sz="2400" b="1" dirty="0" smtClean="0">
                <a:solidFill>
                  <a:schemeClr val="bg1"/>
                </a:solidFill>
              </a:rPr>
              <a:t>des </a:t>
            </a:r>
            <a:r>
              <a:rPr lang="en-GB" sz="2400" b="1" dirty="0" err="1" smtClean="0">
                <a:solidFill>
                  <a:schemeClr val="bg1"/>
                </a:solidFill>
              </a:rPr>
              <a:t>paires</a:t>
            </a:r>
            <a:r>
              <a:rPr lang="en-GB" sz="2400" b="1" dirty="0" smtClean="0">
                <a:solidFill>
                  <a:schemeClr val="bg1"/>
                </a:solidFill>
              </a:rPr>
              <a:t> de </a:t>
            </a:r>
            <a:r>
              <a:rPr lang="en-GB" sz="2400" b="1" dirty="0" err="1" smtClean="0">
                <a:solidFill>
                  <a:schemeClr val="bg1"/>
                </a:solidFill>
              </a:rPr>
              <a:t>nombres</a:t>
            </a:r>
            <a:r>
              <a:rPr lang="en-GB" sz="2400" b="1" dirty="0" smtClean="0">
                <a:solidFill>
                  <a:schemeClr val="bg1"/>
                </a:solidFill>
              </a:rPr>
              <a:t> sur la grille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Les </a:t>
            </a:r>
            <a:r>
              <a:rPr lang="en-GB" sz="2400" dirty="0" err="1" smtClean="0">
                <a:solidFill>
                  <a:schemeClr val="bg1"/>
                </a:solidFill>
              </a:rPr>
              <a:t>paires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nombres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apparaîtront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comme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dessous</a:t>
            </a:r>
            <a:r>
              <a:rPr lang="en-GB" sz="2400" dirty="0" smtClean="0">
                <a:solidFill>
                  <a:schemeClr val="bg1"/>
                </a:solidFill>
              </a:rPr>
              <a:t>: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9819" r="27182" b="9333"/>
          <a:stretch/>
        </p:blipFill>
        <p:spPr>
          <a:xfrm>
            <a:off x="4984932" y="3483033"/>
            <a:ext cx="2222137" cy="22188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Durant la phase de test, </a:t>
            </a:r>
            <a:r>
              <a:rPr lang="en-GB" sz="2400" dirty="0" err="1" smtClean="0">
                <a:solidFill>
                  <a:schemeClr val="bg1"/>
                </a:solidFill>
              </a:rPr>
              <a:t>l’un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numéro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chaque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paire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apparaîtront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sur la grille (</a:t>
            </a:r>
            <a:r>
              <a:rPr lang="en-GB" sz="2400" dirty="0" err="1" smtClean="0">
                <a:solidFill>
                  <a:schemeClr val="bg1"/>
                </a:solidFill>
              </a:rPr>
              <a:t>comme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dessous</a:t>
            </a:r>
            <a:r>
              <a:rPr lang="en-GB" sz="2400" dirty="0" smtClean="0">
                <a:solidFill>
                  <a:schemeClr val="bg1"/>
                </a:solidFill>
              </a:rPr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devrez</a:t>
            </a:r>
            <a:r>
              <a:rPr lang="en-GB" sz="2400" dirty="0" smtClean="0">
                <a:solidFill>
                  <a:schemeClr val="bg1"/>
                </a:solidFill>
              </a:rPr>
              <a:t>: </a:t>
            </a:r>
            <a:r>
              <a:rPr lang="en-GB" sz="2400" b="1" dirty="0" err="1" smtClean="0">
                <a:solidFill>
                  <a:schemeClr val="bg1"/>
                </a:solidFill>
              </a:rPr>
              <a:t>Cliquez</a:t>
            </a:r>
            <a:r>
              <a:rPr lang="en-GB" sz="2400" b="1" dirty="0" smtClean="0">
                <a:solidFill>
                  <a:schemeClr val="bg1"/>
                </a:solidFill>
              </a:rPr>
              <a:t> sur </a:t>
            </a:r>
            <a:r>
              <a:rPr lang="en-GB" sz="2400" b="1" dirty="0" err="1" smtClean="0">
                <a:solidFill>
                  <a:schemeClr val="bg1"/>
                </a:solidFill>
              </a:rPr>
              <a:t>l’emplacement</a:t>
            </a:r>
            <a:r>
              <a:rPr lang="en-GB" sz="2400" b="1" dirty="0" smtClean="0">
                <a:solidFill>
                  <a:schemeClr val="bg1"/>
                </a:solidFill>
              </a:rPr>
              <a:t> de </a:t>
            </a:r>
            <a:r>
              <a:rPr lang="en-GB" sz="2400" b="1" dirty="0" err="1" smtClean="0">
                <a:solidFill>
                  <a:schemeClr val="bg1"/>
                </a:solidFill>
              </a:rPr>
              <a:t>l’autre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numéro</a:t>
            </a:r>
            <a:r>
              <a:rPr lang="en-GB" sz="2400" b="1" dirty="0" smtClean="0">
                <a:solidFill>
                  <a:schemeClr val="bg1"/>
                </a:solidFill>
              </a:rPr>
              <a:t> de </a:t>
            </a:r>
            <a:r>
              <a:rPr lang="en-GB" sz="2400" b="1" dirty="0" err="1" smtClean="0">
                <a:solidFill>
                  <a:schemeClr val="bg1"/>
                </a:solidFill>
              </a:rPr>
              <a:t>cette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paire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77" y="3483331"/>
            <a:ext cx="2218646" cy="2221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Durant </a:t>
            </a:r>
            <a:r>
              <a:rPr lang="en-GB" sz="2400" dirty="0" err="1" smtClean="0">
                <a:solidFill>
                  <a:schemeClr val="bg1"/>
                </a:solidFill>
              </a:rPr>
              <a:t>chaque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essai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GB" sz="2400" dirty="0" err="1" smtClean="0">
                <a:solidFill>
                  <a:schemeClr val="bg1"/>
                </a:solidFill>
              </a:rPr>
              <a:t>v</a:t>
            </a:r>
            <a:r>
              <a:rPr lang="en-GB" sz="2400" dirty="0" err="1" smtClean="0">
                <a:solidFill>
                  <a:schemeClr val="bg1"/>
                </a:solidFill>
              </a:rPr>
              <a:t>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pourrez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choisir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voir</a:t>
            </a:r>
            <a:r>
              <a:rPr lang="en-GB" sz="2400" dirty="0" smtClean="0">
                <a:solidFill>
                  <a:schemeClr val="bg1"/>
                </a:solidFill>
              </a:rPr>
              <a:t> les emplacements des </a:t>
            </a:r>
            <a:r>
              <a:rPr lang="en-GB" sz="2400" dirty="0" err="1" smtClean="0">
                <a:solidFill>
                  <a:schemeClr val="bg1"/>
                </a:solidFill>
              </a:rPr>
              <a:t>paires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autant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fois</a:t>
            </a:r>
            <a:r>
              <a:rPr lang="en-GB" sz="2400" dirty="0" smtClean="0">
                <a:solidFill>
                  <a:schemeClr val="bg1"/>
                </a:solidFill>
              </a:rPr>
              <a:t> que </a:t>
            </a: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le </a:t>
            </a:r>
            <a:r>
              <a:rPr lang="en-GB" sz="2400" dirty="0" err="1" smtClean="0">
                <a:solidFill>
                  <a:schemeClr val="bg1"/>
                </a:solidFill>
              </a:rPr>
              <a:t>souhaitez</a:t>
            </a:r>
            <a:endParaRPr lang="en-GB" sz="2400" dirty="0" smtClean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Sur </a:t>
            </a:r>
            <a:r>
              <a:rPr lang="en-GB" sz="2400" dirty="0" err="1" smtClean="0">
                <a:solidFill>
                  <a:schemeClr val="bg1"/>
                </a:solidFill>
              </a:rPr>
              <a:t>chaque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essai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GB" sz="2400" b="1" dirty="0" err="1" smtClean="0">
                <a:solidFill>
                  <a:schemeClr val="bg1"/>
                </a:solidFill>
              </a:rPr>
              <a:t>c’est</a:t>
            </a:r>
            <a:r>
              <a:rPr lang="en-GB" sz="2400" b="1" dirty="0" smtClean="0">
                <a:solidFill>
                  <a:schemeClr val="bg1"/>
                </a:solidFill>
              </a:rPr>
              <a:t> à </a:t>
            </a:r>
            <a:r>
              <a:rPr lang="en-GB" sz="2400" b="1" dirty="0" err="1" smtClean="0">
                <a:solidFill>
                  <a:schemeClr val="bg1"/>
                </a:solidFill>
              </a:rPr>
              <a:t>vous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de decider </a:t>
            </a:r>
            <a:r>
              <a:rPr lang="en-GB" sz="2400" dirty="0" err="1" smtClean="0">
                <a:solidFill>
                  <a:schemeClr val="bg1"/>
                </a:solidFill>
              </a:rPr>
              <a:t>combien</a:t>
            </a:r>
            <a:r>
              <a:rPr lang="en-GB" sz="2400" dirty="0" smtClean="0">
                <a:solidFill>
                  <a:schemeClr val="bg1"/>
                </a:solidFill>
              </a:rPr>
              <a:t> de </a:t>
            </a:r>
            <a:r>
              <a:rPr lang="en-GB" sz="2400" dirty="0" err="1" smtClean="0">
                <a:solidFill>
                  <a:schemeClr val="bg1"/>
                </a:solidFill>
              </a:rPr>
              <a:t>fois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souhaitez</a:t>
            </a:r>
            <a:r>
              <a:rPr lang="en-GB" sz="2400" dirty="0" smtClean="0">
                <a:solidFill>
                  <a:schemeClr val="bg1"/>
                </a:solidFill>
              </a:rPr>
              <a:t> revoir les emplacements des </a:t>
            </a:r>
            <a:r>
              <a:rPr lang="en-GB" sz="2400" dirty="0" err="1" smtClean="0">
                <a:solidFill>
                  <a:schemeClr val="bg1"/>
                </a:solidFill>
              </a:rPr>
              <a:t>paires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38105" y="3778323"/>
            <a:ext cx="3715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Est-</a:t>
            </a:r>
            <a:r>
              <a:rPr lang="en-GB" sz="2000" dirty="0" err="1" smtClean="0">
                <a:solidFill>
                  <a:schemeClr val="bg1"/>
                </a:solidFill>
              </a:rPr>
              <a:t>ce</a:t>
            </a:r>
            <a:r>
              <a:rPr lang="en-GB" sz="2000" dirty="0" smtClean="0">
                <a:solidFill>
                  <a:schemeClr val="bg1"/>
                </a:solidFill>
              </a:rPr>
              <a:t> que </a:t>
            </a:r>
            <a:r>
              <a:rPr lang="en-GB" sz="2000" dirty="0" err="1" smtClean="0">
                <a:solidFill>
                  <a:schemeClr val="bg1"/>
                </a:solidFill>
              </a:rPr>
              <a:t>vous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voulez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voir</a:t>
            </a:r>
            <a:r>
              <a:rPr lang="en-GB" sz="2000" dirty="0" smtClean="0">
                <a:solidFill>
                  <a:schemeClr val="bg1"/>
                </a:solidFill>
              </a:rPr>
              <a:t> les </a:t>
            </a:r>
            <a:r>
              <a:rPr lang="en-GB" sz="2000" dirty="0" err="1" smtClean="0">
                <a:solidFill>
                  <a:schemeClr val="bg1"/>
                </a:solidFill>
              </a:rPr>
              <a:t>paires</a:t>
            </a:r>
            <a:r>
              <a:rPr lang="en-GB" sz="2000" dirty="0" smtClean="0">
                <a:solidFill>
                  <a:schemeClr val="bg1"/>
                </a:solidFill>
              </a:rPr>
              <a:t> pour </a:t>
            </a:r>
            <a:r>
              <a:rPr lang="en-GB" sz="2000" dirty="0" err="1" smtClean="0">
                <a:solidFill>
                  <a:schemeClr val="bg1"/>
                </a:solidFill>
              </a:rPr>
              <a:t>une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autre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fois</a:t>
            </a:r>
            <a:r>
              <a:rPr lang="en-GB" sz="2000" dirty="0" smtClean="0">
                <a:solidFill>
                  <a:schemeClr val="bg1"/>
                </a:solidFill>
              </a:rPr>
              <a:t> ?</a:t>
            </a:r>
          </a:p>
          <a:p>
            <a:pPr algn="ctr"/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Si </a:t>
            </a:r>
            <a:r>
              <a:rPr lang="en-GB" sz="2000" dirty="0" err="1" smtClean="0">
                <a:solidFill>
                  <a:schemeClr val="bg1"/>
                </a:solidFill>
              </a:rPr>
              <a:t>oui</a:t>
            </a:r>
            <a:r>
              <a:rPr lang="en-GB" sz="2000" dirty="0" smtClean="0">
                <a:solidFill>
                  <a:schemeClr val="bg1"/>
                </a:solidFill>
              </a:rPr>
              <a:t>, </a:t>
            </a:r>
            <a:r>
              <a:rPr lang="en-GB" sz="2000" dirty="0" err="1" smtClean="0">
                <a:solidFill>
                  <a:schemeClr val="bg1"/>
                </a:solidFill>
              </a:rPr>
              <a:t>appuyez</a:t>
            </a:r>
            <a:r>
              <a:rPr lang="en-GB" sz="2000" dirty="0" smtClean="0">
                <a:solidFill>
                  <a:schemeClr val="bg1"/>
                </a:solidFill>
              </a:rPr>
              <a:t> sur </a:t>
            </a:r>
            <a:r>
              <a:rPr lang="fr-FR" sz="2000" dirty="0" smtClean="0">
                <a:solidFill>
                  <a:schemeClr val="bg1"/>
                </a:solidFill>
              </a:rPr>
              <a:t>« la barre d</a:t>
            </a:r>
            <a:r>
              <a:rPr lang="en-GB" sz="2000" dirty="0" smtClean="0">
                <a:solidFill>
                  <a:schemeClr val="bg1"/>
                </a:solidFill>
              </a:rPr>
              <a:t>’</a:t>
            </a:r>
            <a:r>
              <a:rPr lang="en-GB" sz="2000" dirty="0" err="1" smtClean="0">
                <a:solidFill>
                  <a:schemeClr val="bg1"/>
                </a:solidFill>
              </a:rPr>
              <a:t>espace</a:t>
            </a:r>
            <a:r>
              <a:rPr lang="fr-FR" sz="2000" dirty="0" smtClean="0">
                <a:solidFill>
                  <a:schemeClr val="bg1"/>
                </a:solidFill>
              </a:rPr>
              <a:t> »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2828836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L’experience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structurée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en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</a:rPr>
              <a:t># ESSAIS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Durant </a:t>
            </a:r>
            <a:r>
              <a:rPr lang="en-GB" sz="2400" dirty="0" err="1" smtClean="0">
                <a:solidFill>
                  <a:schemeClr val="bg1"/>
                </a:solidFill>
              </a:rPr>
              <a:t>chaque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essai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GB" sz="2400" dirty="0" err="1" smtClean="0">
                <a:solidFill>
                  <a:schemeClr val="bg1"/>
                </a:solidFill>
              </a:rPr>
              <a:t>il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vous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demandé</a:t>
            </a:r>
            <a:r>
              <a:rPr lang="en-GB" sz="2400" dirty="0" smtClean="0">
                <a:solidFill>
                  <a:schemeClr val="bg1"/>
                </a:solidFill>
              </a:rPr>
              <a:t> de […]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2644170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Chaque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essai</a:t>
            </a:r>
            <a:r>
              <a:rPr lang="en-GB" sz="2400" dirty="0" smtClean="0">
                <a:solidFill>
                  <a:schemeClr val="bg1"/>
                </a:solidFill>
              </a:rPr>
              <a:t> se </a:t>
            </a:r>
            <a:r>
              <a:rPr lang="en-GB" sz="2400" dirty="0" err="1" smtClean="0">
                <a:solidFill>
                  <a:schemeClr val="bg1"/>
                </a:solidFill>
              </a:rPr>
              <a:t>déroulera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en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plusieurs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« </a:t>
            </a:r>
            <a:r>
              <a:rPr lang="en-GB" sz="2400" dirty="0" err="1" smtClean="0">
                <a:solidFill>
                  <a:schemeClr val="bg1"/>
                </a:solidFill>
              </a:rPr>
              <a:t>étapes</a:t>
            </a:r>
            <a:r>
              <a:rPr lang="fr-FR" sz="2400" dirty="0" smtClean="0">
                <a:solidFill>
                  <a:schemeClr val="bg1"/>
                </a:solidFill>
              </a:rPr>
              <a:t> »</a:t>
            </a:r>
          </a:p>
          <a:p>
            <a:pPr algn="ctr"/>
            <a:endParaRPr lang="fr-FR" sz="2400" dirty="0" smtClean="0">
              <a:solidFill>
                <a:schemeClr val="bg1"/>
              </a:solidFill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Différentes « </a:t>
            </a:r>
            <a:r>
              <a:rPr lang="en-GB" sz="2400" dirty="0" err="1" smtClean="0">
                <a:solidFill>
                  <a:schemeClr val="bg1"/>
                </a:solidFill>
              </a:rPr>
              <a:t>étapes</a:t>
            </a:r>
            <a:r>
              <a:rPr lang="fr-FR" sz="2400" dirty="0" smtClean="0">
                <a:solidFill>
                  <a:schemeClr val="bg1"/>
                </a:solidFill>
              </a:rPr>
              <a:t> »</a:t>
            </a:r>
            <a:r>
              <a:rPr lang="en-GB" sz="2400" dirty="0" smtClean="0">
                <a:solidFill>
                  <a:schemeClr val="bg1"/>
                </a:solidFill>
              </a:rPr>
              <a:t> correspondent </a:t>
            </a:r>
            <a:r>
              <a:rPr lang="fr-FR" sz="2400" dirty="0" smtClean="0">
                <a:solidFill>
                  <a:schemeClr val="bg1"/>
                </a:solidFill>
              </a:rPr>
              <a:t>à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différents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écrans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affichés</a:t>
            </a:r>
            <a:r>
              <a:rPr lang="en-GB" sz="2400" dirty="0" smtClean="0">
                <a:solidFill>
                  <a:schemeClr val="bg1"/>
                </a:solidFill>
              </a:rPr>
              <a:t> sur </a:t>
            </a:r>
            <a:r>
              <a:rPr lang="en-GB" sz="2400" dirty="0" err="1" smtClean="0">
                <a:solidFill>
                  <a:schemeClr val="bg1"/>
                </a:solidFill>
              </a:rPr>
              <a:t>cet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ordinateur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chemeClr val="accent4"/>
                </a:solidFill>
              </a:rPr>
              <a:t>PRINCIPE DE L’EXPERIENCE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Etapes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 smtClean="0">
                <a:solidFill>
                  <a:schemeClr val="bg1"/>
                </a:solidFill>
              </a:rPr>
              <a:t>Affichage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de </a:t>
            </a:r>
            <a:r>
              <a:rPr lang="en-GB" sz="2000" b="1" dirty="0" smtClean="0">
                <a:solidFill>
                  <a:schemeClr val="bg1"/>
                </a:solidFill>
              </a:rPr>
              <a:t>la </a:t>
            </a:r>
            <a:r>
              <a:rPr lang="en-GB" sz="2000" b="1" dirty="0" err="1" smtClean="0">
                <a:solidFill>
                  <a:schemeClr val="bg1"/>
                </a:solidFill>
              </a:rPr>
              <a:t>numero</a:t>
            </a:r>
            <a:r>
              <a:rPr lang="en-GB" sz="2000" b="1" dirty="0" smtClean="0">
                <a:solidFill>
                  <a:schemeClr val="bg1"/>
                </a:solidFill>
              </a:rPr>
              <a:t> de </a:t>
            </a:r>
            <a:r>
              <a:rPr lang="en-GB" sz="2000" b="1" dirty="0" err="1" smtClean="0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la fleche de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droit pour continuer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904</Words>
  <Application>Microsoft Office PowerPoint</Application>
  <PresentationFormat>Grand écran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37</cp:revision>
  <dcterms:created xsi:type="dcterms:W3CDTF">2020-02-28T14:25:54Z</dcterms:created>
  <dcterms:modified xsi:type="dcterms:W3CDTF">2020-03-02T16:29:35Z</dcterms:modified>
</cp:coreProperties>
</file>