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46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 ou 10). Attention: votre rétribution financière dépend du total de points que vous aurez obtenu (sur les 46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15 et </a:t>
            </a:r>
            <a:r>
              <a:rPr lang="fr-FR" dirty="0" smtClean="0"/>
              <a:t>75 </a:t>
            </a:r>
            <a:r>
              <a:rPr lang="fr-FR" dirty="0"/>
              <a:t>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/>
                <a:t> 46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L'exercice d'entraînement est terminé.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561</Words>
  <Application>Microsoft Office PowerPoint</Application>
  <PresentationFormat>Grand écran</PresentationFormat>
  <Paragraphs>48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HOPPER William</cp:lastModifiedBy>
  <cp:revision>104</cp:revision>
  <dcterms:created xsi:type="dcterms:W3CDTF">2022-02-18T09:28:12Z</dcterms:created>
  <dcterms:modified xsi:type="dcterms:W3CDTF">2022-03-18T15:31:46Z</dcterms:modified>
</cp:coreProperties>
</file>