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317" r:id="rId26"/>
    <p:sldId id="297" r:id="rId27"/>
    <p:sldId id="299" r:id="rId28"/>
    <p:sldId id="303" r:id="rId29"/>
    <p:sldId id="301" r:id="rId30"/>
    <p:sldId id="300" r:id="rId31"/>
    <p:sldId id="304" r:id="rId32"/>
    <p:sldId id="306" r:id="rId33"/>
    <p:sldId id="267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720840"/>
            <a:ext cx="8443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2279533"/>
            <a:ext cx="8443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Attention !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choisir les paires sur lesquelles nous vous testerons, mais le nombre de paires testées sera limité par le score cible de l’exercice</a:t>
            </a:r>
            <a:r>
              <a:rPr lang="fr-FR" sz="2400"/>
              <a:t>. </a:t>
            </a:r>
          </a:p>
          <a:p>
            <a:pPr algn="ctr">
              <a:spcAft>
                <a:spcPts val="1200"/>
              </a:spcAft>
            </a:pPr>
            <a:r>
              <a:rPr lang="fr-FR" sz="2400"/>
              <a:t>Par </a:t>
            </a:r>
            <a:r>
              <a:rPr lang="fr-FR" sz="2400" dirty="0"/>
              <a:t>exemple, si le score cible d’une exercice est 6, vous ne pourrez cliquer que 6 fois sur la grille.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6863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20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 dirty="0" err="1"/>
              <a:t>voulons</a:t>
            </a:r>
            <a:r>
              <a:rPr lang="en-GB" sz="2400" dirty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nous vous demanderons d’imaginer combien d’effort cela vous demanderait pour atteindre 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ou 5 par exemple). D’autres vous paraîtront plus difficiles, parce que le score cible sera élevé (6 ou 7).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12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7732</TotalTime>
  <Words>1833</Words>
  <Application>Microsoft Office PowerPoint</Application>
  <PresentationFormat>Widescreen</PresentationFormat>
  <Paragraphs>170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160</cp:revision>
  <cp:lastPrinted>2021-10-19T16:24:10Z</cp:lastPrinted>
  <dcterms:created xsi:type="dcterms:W3CDTF">2020-02-28T14:25:54Z</dcterms:created>
  <dcterms:modified xsi:type="dcterms:W3CDTF">2021-11-08T15:29:09Z</dcterms:modified>
</cp:coreProperties>
</file>