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3859D-E412-4CC8-A97A-32C4561D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tuto (1 à 2 minutes)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2F6A5-1CC9-46E6-8447-40AE900C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Définir la métacognition (capacité à auto-évaluer correctement votre fonctionnement mental)</a:t>
            </a:r>
          </a:p>
          <a:p>
            <a:r>
              <a:rPr lang="fr-FR" dirty="0"/>
              <a:t>Ce sera 27 exercices de mémoire</a:t>
            </a:r>
          </a:p>
          <a:p>
            <a:r>
              <a:rPr lang="fr-FR" dirty="0"/>
              <a:t>Ces exercices consisteront à mémoriser correctement l’emplacement de paires de chiffres sur la grille (voir ci-dessous) [afficher une grille 2*2].</a:t>
            </a:r>
          </a:p>
          <a:p>
            <a:r>
              <a:rPr lang="fr-FR" dirty="0"/>
              <a:t>Plus il y aura de paires de chiffres, plus ce sera difficile de réussir l’exercice.</a:t>
            </a:r>
          </a:p>
          <a:p>
            <a:r>
              <a:rPr lang="fr-FR" dirty="0"/>
              <a:t>Après chaque exercice, on vous donnera un retour sur votre performance, et on vous dira si vous avez réussi l’exercice ou non.</a:t>
            </a:r>
          </a:p>
          <a:p>
            <a:r>
              <a:rPr lang="fr-FR" dirty="0"/>
              <a:t>Vous allez maintenant faire un exercice d’entraînement, où nous vous dirons ce qu’il faut faire à chaque étape</a:t>
            </a:r>
          </a:p>
        </p:txBody>
      </p:sp>
    </p:spTree>
    <p:extLst>
      <p:ext uri="{BB962C8B-B14F-4D97-AF65-F5344CB8AC3E}">
        <p14:creationId xmlns:p14="http://schemas.microsoft.com/office/powerpoint/2010/main" val="11081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6A04E-CC78-47AF-92CF-9D7713E7DC2C}"/>
              </a:ext>
            </a:extLst>
          </p:cNvPr>
          <p:cNvSpPr txBox="1"/>
          <p:nvPr/>
        </p:nvSpPr>
        <p:spPr>
          <a:xfrm>
            <a:off x="2359025" y="2967335"/>
            <a:ext cx="7473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Ayant déjà mené une version similaire de cette expérience, nous pourrons détecter si vous avez triché lors d'un exercice et </a:t>
            </a:r>
            <a:r>
              <a:rPr lang="fr-FR" sz="1800" b="1" dirty="0"/>
              <a:t>vous ne recevrez pas de paiement </a:t>
            </a:r>
            <a:r>
              <a:rPr lang="fr-FR" sz="1800" dirty="0"/>
              <a:t>si nous soupçonnons que c'est le cas.</a:t>
            </a:r>
          </a:p>
        </p:txBody>
      </p:sp>
    </p:spTree>
    <p:extLst>
      <p:ext uri="{BB962C8B-B14F-4D97-AF65-F5344CB8AC3E}">
        <p14:creationId xmlns:p14="http://schemas.microsoft.com/office/powerpoint/2010/main" val="31910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 (cliquez sur le bouton correspondant).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5632311"/>
            <a:chOff x="1323248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Lorsque vous êtes prêt à commencer l’expérience principale, cliquez sur le bouton « c’est parti » !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625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Test de métacognition</vt:lpstr>
      <vt:lpstr>Vidéo tuto (1 à 2 minutes)</vt:lpstr>
      <vt:lpstr>PowerPoint Presentation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96</cp:revision>
  <dcterms:created xsi:type="dcterms:W3CDTF">2022-02-18T09:28:12Z</dcterms:created>
  <dcterms:modified xsi:type="dcterms:W3CDTF">2022-02-24T13:57:01Z</dcterms:modified>
</cp:coreProperties>
</file>