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2" r:id="rId9"/>
    <p:sldId id="273" r:id="rId10"/>
    <p:sldId id="274" r:id="rId11"/>
    <p:sldId id="275" r:id="rId12"/>
    <p:sldId id="276" r:id="rId13"/>
    <p:sldId id="271" r:id="rId14"/>
    <p:sldId id="260" r:id="rId15"/>
    <p:sldId id="284" r:id="rId16"/>
    <p:sldId id="285" r:id="rId17"/>
    <p:sldId id="280" r:id="rId18"/>
    <p:sldId id="282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83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93" r:id="rId35"/>
    <p:sldId id="294" r:id="rId36"/>
    <p:sldId id="296" r:id="rId37"/>
    <p:sldId id="297" r:id="rId38"/>
    <p:sldId id="298" r:id="rId39"/>
    <p:sldId id="299" r:id="rId40"/>
    <p:sldId id="303" r:id="rId41"/>
    <p:sldId id="301" r:id="rId42"/>
    <p:sldId id="300" r:id="rId43"/>
    <p:sldId id="304" r:id="rId44"/>
    <p:sldId id="30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experience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</a:t>
            </a:r>
            <a:r>
              <a:rPr lang="en-GB" sz="2400" dirty="0" err="1"/>
              <a:t>merci</a:t>
            </a:r>
            <a:r>
              <a:rPr lang="en-GB" sz="2400" dirty="0"/>
              <a:t> de </a:t>
            </a:r>
            <a:r>
              <a:rPr lang="en-GB" sz="2400" dirty="0" err="1"/>
              <a:t>bien</a:t>
            </a:r>
            <a:r>
              <a:rPr lang="en-GB" sz="2400" dirty="0"/>
              <a:t>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telephone portable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3C301-3903-454E-9541-FE80E44520E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AFF134B3-1C23-4715-A151-A4A53EF77ABB}"/>
              </a:ext>
            </a:extLst>
          </p:cNvPr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5DC2-F4BF-4FD6-AF0D-5C64BD583CD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7318A-0C2F-4647-AF7C-1B0532D777E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107BB-6E9E-4F6E-BDC1-EE2C33D2F74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</a:t>
            </a:r>
            <a:r>
              <a:rPr lang="en-GB" sz="2000" b="1" dirty="0"/>
              <a:t>Retour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45C36-E7E3-4792-B552-658D2AD3B61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Ceux</a:t>
            </a:r>
            <a:r>
              <a:rPr lang="en-GB" sz="2400" dirty="0"/>
              <a:t>-ci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divisés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5</a:t>
            </a:r>
            <a:r>
              <a:rPr lang="en-GB" sz="2400" dirty="0"/>
              <a:t> blocs de </a:t>
            </a:r>
            <a:r>
              <a:rPr lang="en-GB" sz="2400" b="1" dirty="0"/>
              <a:t>6</a:t>
            </a:r>
            <a:r>
              <a:rPr lang="en-GB" sz="2400" dirty="0"/>
              <a:t> </a:t>
            </a:r>
            <a:r>
              <a:rPr lang="en-GB" sz="2400" dirty="0" err="1"/>
              <a:t>essais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fr-FR" sz="2400" dirty="0"/>
              <a:t>de </a:t>
            </a:r>
            <a:r>
              <a:rPr lang="fr-FR" sz="2400" dirty="0" err="1"/>
              <a:t>decider</a:t>
            </a:r>
            <a:r>
              <a:rPr lang="fr-FR" sz="2400" dirty="0"/>
              <a:t> quand commencer chaque essai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5C32E26-FB80-458C-BCE6-F0BB06A93E92}"/>
              </a:ext>
            </a:extLst>
          </p:cNvPr>
          <p:cNvSpPr txBox="1"/>
          <p:nvPr/>
        </p:nvSpPr>
        <p:spPr>
          <a:xfrm>
            <a:off x="4915030" y="3993766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81052-3AB1-422A-9C56-50E59F0777C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devrez</a:t>
            </a:r>
            <a:r>
              <a:rPr lang="en-GB" sz="2400" b="1" dirty="0"/>
              <a:t> </a:t>
            </a:r>
            <a:r>
              <a:rPr lang="en-GB" sz="2400" dirty="0"/>
              <a:t>essayer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rapeller</a:t>
            </a:r>
            <a:r>
              <a:rPr lang="en-GB" sz="2400" dirty="0"/>
              <a:t> </a:t>
            </a:r>
            <a:r>
              <a:rPr lang="en-GB" sz="2400" b="1" dirty="0" err="1"/>
              <a:t>ce</a:t>
            </a:r>
            <a:r>
              <a:rPr lang="en-GB" sz="2400" b="1" dirty="0"/>
              <a:t> </a:t>
            </a:r>
            <a:r>
              <a:rPr lang="en-GB" sz="2400" b="1" dirty="0" err="1"/>
              <a:t>nombre</a:t>
            </a:r>
            <a:r>
              <a:rPr lang="en-GB" sz="2400" b="1" dirty="0"/>
              <a:t> </a:t>
            </a:r>
            <a:r>
              <a:rPr lang="en-GB" sz="2400" dirty="0" err="1"/>
              <a:t>d’emplacements</a:t>
            </a:r>
            <a:r>
              <a:rPr lang="en-GB" sz="2400" dirty="0"/>
              <a:t> de </a:t>
            </a:r>
            <a:r>
              <a:rPr lang="en-GB" sz="2400" dirty="0" err="1"/>
              <a:t>paires</a:t>
            </a:r>
            <a:r>
              <a:rPr lang="en-GB" sz="2400" dirty="0"/>
              <a:t> (</a:t>
            </a:r>
            <a:r>
              <a:rPr lang="en-GB" sz="2400" b="1" dirty="0" err="1"/>
              <a:t>ni</a:t>
            </a:r>
            <a:r>
              <a:rPr lang="en-GB" sz="2400" b="1" dirty="0"/>
              <a:t> plus, </a:t>
            </a:r>
            <a:r>
              <a:rPr lang="en-GB" sz="2400" b="1" dirty="0" err="1"/>
              <a:t>ni</a:t>
            </a:r>
            <a:r>
              <a:rPr lang="en-GB" sz="2400" b="1" dirty="0"/>
              <a:t> </a:t>
            </a:r>
            <a:r>
              <a:rPr lang="en-GB" sz="2400" b="1" dirty="0" err="1"/>
              <a:t>moins</a:t>
            </a:r>
            <a:r>
              <a:rPr lang="en-GB" sz="2400" b="1" dirty="0"/>
              <a:t>!</a:t>
            </a:r>
            <a:r>
              <a:rPr lang="en-GB" sz="2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493DB-D6E5-49E9-B302-DEAFB37E424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40225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Votre rémunération sera calculée en fonction du nombre de scores cibles que vous atteignez exactement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65007-9956-4E25-B00D-706BA626A4D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77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question </a:t>
            </a:r>
            <a:r>
              <a:rPr lang="en-GB" sz="2400" dirty="0" err="1"/>
              <a:t>d’</a:t>
            </a:r>
            <a:r>
              <a:rPr lang="en-GB" sz="2400" b="1" dirty="0" err="1"/>
              <a:t>auto-efficacité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Le sentiment d’auto-efficacité constitue la croyance qu’a </a:t>
            </a:r>
            <a:r>
              <a:rPr lang="fr-FR" sz="2400" dirty="0" err="1"/>
              <a:t>un.e</a:t>
            </a:r>
            <a:r>
              <a:rPr lang="fr-FR" sz="2400" dirty="0"/>
              <a:t> </a:t>
            </a:r>
            <a:r>
              <a:rPr lang="fr-FR" sz="2400" dirty="0" err="1"/>
              <a:t>individu.e</a:t>
            </a:r>
            <a:r>
              <a:rPr lang="fr-FR" sz="2400" dirty="0"/>
              <a:t> en sa capacité de réaliser une tâche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par rapport au </a:t>
            </a:r>
            <a:r>
              <a:rPr lang="en-GB" sz="2400" dirty="0" err="1"/>
              <a:t>affichage</a:t>
            </a:r>
            <a:r>
              <a:rPr lang="en-GB" sz="2400" dirty="0"/>
              <a:t> des emplacements des </a:t>
            </a:r>
            <a:r>
              <a:rPr lang="en-GB" sz="2400" dirty="0" err="1"/>
              <a:t>paires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voyerez</a:t>
            </a:r>
            <a:r>
              <a:rPr lang="en-GB" sz="2400" dirty="0"/>
              <a:t> pendant </a:t>
            </a:r>
            <a:r>
              <a:rPr lang="en-GB" sz="2400" dirty="0" err="1"/>
              <a:t>l’experience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c’est</a:t>
            </a:r>
            <a:r>
              <a:rPr lang="en-GB" sz="2400" dirty="0"/>
              <a:t> pas grave – </a:t>
            </a:r>
            <a:r>
              <a:rPr lang="en-GB" sz="2400" b="1" dirty="0" err="1"/>
              <a:t>Essayez</a:t>
            </a:r>
            <a:r>
              <a:rPr lang="en-GB" sz="2400" b="1" dirty="0"/>
              <a:t> de </a:t>
            </a:r>
            <a:r>
              <a:rPr lang="en-GB" sz="2400" b="1" dirty="0" err="1"/>
              <a:t>répondre</a:t>
            </a:r>
            <a:r>
              <a:rPr lang="en-GB" sz="2400" b="1" dirty="0"/>
              <a:t> du </a:t>
            </a:r>
            <a:r>
              <a:rPr lang="en-GB" sz="2400" b="1" dirty="0" err="1"/>
              <a:t>mieux</a:t>
            </a:r>
            <a:r>
              <a:rPr lang="en-GB" sz="2400" b="1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B4CA-4BAB-4780-BB55-E755BED3DC60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2751892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err="1"/>
              <a:t>leur</a:t>
            </a:r>
            <a:r>
              <a:rPr lang="en-GB" sz="2400" b="1" dirty="0"/>
              <a:t> emplacements pour </a:t>
            </a:r>
            <a:r>
              <a:rPr lang="en-GB" sz="2400" b="1" dirty="0" err="1"/>
              <a:t>vous</a:t>
            </a:r>
            <a:r>
              <a:rPr lang="en-GB" sz="2400" b="1" dirty="0"/>
              <a:t> rappeler le </a:t>
            </a:r>
            <a:r>
              <a:rPr lang="en-GB" sz="2400" b="1" dirty="0" err="1"/>
              <a:t>nombre</a:t>
            </a:r>
            <a:r>
              <a:rPr lang="en-GB" sz="2400" b="1" dirty="0"/>
              <a:t> de pairs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171B-DFF4-4ADF-B7AA-4ACBDF1D899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devez répondre à cette question </a:t>
            </a:r>
            <a:r>
              <a:rPr lang="fr-FR" sz="2400" b="1" dirty="0"/>
              <a:t>en positionnant une barre rouge</a:t>
            </a:r>
            <a:r>
              <a:rPr lang="fr-FR" sz="2400" dirty="0"/>
              <a:t> le long d'une ligne numérique (comme ci-dessous)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Les chiffres sur la ligne correspondent </a:t>
            </a:r>
            <a:r>
              <a:rPr lang="fr-FR" sz="2400" b="1" dirty="0"/>
              <a:t>au nombre de fois où les emplacements des paires de nombres seront affichés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86F059-C811-4670-8C72-2E40424328A2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l’experience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CE NOMBRE D’EMPLACEMENTS DE PAIRES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CEDF-5FF7-44E3-B931-B2D7A9D10D3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</a:t>
            </a:r>
            <a:r>
              <a:rPr lang="fr-FR" sz="2400" b="1" dirty="0"/>
              <a:t>en utilisant respectivement les flèches gauche et droite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1FAC56-39C6-4468-BB96-1474CB25B8B8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augmenter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</a:t>
            </a:r>
            <a:r>
              <a:rPr lang="fr-FR" sz="2400" b="1" dirty="0" err="1"/>
              <a:t>flè</a:t>
            </a:r>
            <a:r>
              <a:rPr lang="en-US" sz="2400" b="1" dirty="0" err="1"/>
              <a:t>che</a:t>
            </a:r>
            <a:r>
              <a:rPr lang="en-US" sz="2400" b="1" dirty="0"/>
              <a:t> du </a:t>
            </a:r>
            <a:r>
              <a:rPr lang="en-US" sz="2400" b="1" dirty="0" err="1"/>
              <a:t>haut</a:t>
            </a:r>
            <a:r>
              <a:rPr lang="en-US" sz="2400" dirty="0"/>
              <a:t> (</a:t>
            </a:r>
            <a:r>
              <a:rPr lang="en-US" sz="2400" dirty="0" err="1"/>
              <a:t>comme</a:t>
            </a:r>
            <a:r>
              <a:rPr lang="en-US" sz="2400" dirty="0"/>
              <a:t>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351615"/>
            <a:ext cx="10034780" cy="5677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537600-5D12-47E7-A43A-646BC30BD4E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raccourcir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flèche du bas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397ED-6687-419D-8464-2FDA872FA03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1" y="1217585"/>
            <a:ext cx="844360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devrez positionner la barre en fonction du nombre de fois dont </a:t>
            </a:r>
            <a:r>
              <a:rPr lang="fr-FR" sz="2400" b="1" dirty="0"/>
              <a:t>vous pensez avoir besoin de voir</a:t>
            </a:r>
            <a:r>
              <a:rPr lang="fr-FR" sz="2400" dirty="0"/>
              <a:t> la grille </a:t>
            </a:r>
            <a:r>
              <a:rPr lang="fr-FR" sz="2400" b="1" dirty="0"/>
              <a:t>pour atteindre le score cible </a:t>
            </a:r>
            <a:r>
              <a:rPr lang="fr-FR" sz="2400" dirty="0"/>
              <a:t>pour cet essai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4940FE-667A-4056-A015-C9B2D1E588C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951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Par exemple, ici le participant indique </a:t>
            </a:r>
            <a:r>
              <a:rPr lang="fr-FR" sz="2400" b="1" dirty="0"/>
              <a:t>qu’il pense pouvoir atteindre le score cible avec 8 OU  9 OU 10 OU 11 présentations </a:t>
            </a:r>
            <a:r>
              <a:rPr lang="fr-FR" sz="2400" dirty="0"/>
              <a:t>de la grille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A8E93A-E4F5-4FF9-AB83-CA68DAA56DAF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7380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Quand vous avez fait votre choix, appuyez sur </a:t>
            </a:r>
            <a:r>
              <a:rPr lang="fr-FR" sz="2400" b="1" dirty="0" err="1"/>
              <a:t>Éntrée</a:t>
            </a:r>
            <a:endParaRPr lang="fr-FR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Vous aurez </a:t>
            </a:r>
            <a:r>
              <a:rPr lang="fr-FR" sz="2400" b="1" dirty="0"/>
              <a:t>3 minutes </a:t>
            </a:r>
            <a:r>
              <a:rPr lang="fr-FR" sz="2400" dirty="0"/>
              <a:t>de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 cette question avant </a:t>
            </a:r>
            <a:r>
              <a:rPr lang="fr-FR" sz="2400" b="1" dirty="0"/>
              <a:t>l’essai passera automatiquement</a:t>
            </a:r>
            <a:r>
              <a:rPr lang="fr-FR" sz="2400" dirty="0"/>
              <a:t> à</a:t>
            </a:r>
            <a:r>
              <a:rPr lang="en-GB" sz="2400" dirty="0"/>
              <a:t> la phase de memorisation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</a:t>
            </a:r>
            <a:r>
              <a:rPr lang="en-GB" dirty="0" err="1"/>
              <a:t>lires</a:t>
            </a:r>
            <a:r>
              <a:rPr lang="en-GB" dirty="0"/>
              <a:t>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r>
              <a:rPr lang="en-GB" sz="2400" b="1" dirty="0"/>
              <a:t> </a:t>
            </a:r>
            <a:r>
              <a:rPr lang="en-GB" sz="2400" b="1" dirty="0" err="1"/>
              <a:t>choisir</a:t>
            </a:r>
            <a:r>
              <a:rPr lang="en-GB" sz="2400" b="1" dirty="0"/>
              <a:t> </a:t>
            </a:r>
            <a:r>
              <a:rPr lang="en-GB" sz="2400" dirty="0"/>
              <a:t>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le </a:t>
            </a:r>
            <a:r>
              <a:rPr lang="en-GB" sz="2400" b="1" dirty="0" err="1"/>
              <a:t>souhaitez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ce</a:t>
            </a:r>
            <a:r>
              <a:rPr lang="en-GB" sz="2400" dirty="0"/>
              <a:t> faire, </a:t>
            </a:r>
            <a:r>
              <a:rPr lang="en-GB" sz="2400" dirty="0" err="1"/>
              <a:t>simplement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fr-FR" sz="2400" b="1" dirty="0"/>
              <a:t>le bouton « Oui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</a:t>
            </a:r>
            <a:r>
              <a:rPr lang="fr-FR" sz="2400" b="1" dirty="0"/>
              <a:t>« Non »</a:t>
            </a:r>
            <a:r>
              <a:rPr lang="fr-FR" sz="2400" dirty="0"/>
              <a:t> pour procéder à</a:t>
            </a:r>
            <a:r>
              <a:rPr lang="en-GB" sz="2400" dirty="0"/>
              <a:t> la phase de test.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328" y="1022181"/>
            <a:ext cx="9052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aurez</a:t>
            </a:r>
            <a:r>
              <a:rPr lang="en-GB" sz="2400" dirty="0"/>
              <a:t> </a:t>
            </a:r>
            <a:r>
              <a:rPr lang="en-GB" sz="2400" dirty="0" err="1"/>
              <a:t>seulement</a:t>
            </a:r>
            <a:r>
              <a:rPr lang="en-GB" sz="2400" dirty="0"/>
              <a:t> </a:t>
            </a:r>
            <a:r>
              <a:rPr lang="en-GB" sz="2400" b="1" dirty="0"/>
              <a:t>5 </a:t>
            </a:r>
            <a:r>
              <a:rPr lang="en-GB" sz="2400" b="1" dirty="0" err="1"/>
              <a:t>secondes</a:t>
            </a:r>
            <a:r>
              <a:rPr lang="en-GB" sz="2400" b="1" dirty="0"/>
              <a:t> </a:t>
            </a:r>
            <a:r>
              <a:rPr lang="en-GB" sz="2400" dirty="0"/>
              <a:t>pour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question!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repondez</a:t>
            </a:r>
            <a:r>
              <a:rPr lang="en-GB" sz="2400" dirty="0"/>
              <a:t> pas, </a:t>
            </a:r>
            <a:r>
              <a:rPr lang="en-GB" sz="2400" b="1" dirty="0" err="1"/>
              <a:t>l’essai</a:t>
            </a:r>
            <a:r>
              <a:rPr lang="en-GB" sz="2400" b="1" dirty="0"/>
              <a:t> </a:t>
            </a:r>
            <a:r>
              <a:rPr lang="en-GB" sz="2400" b="1" dirty="0" err="1"/>
              <a:t>passera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la phase de test </a:t>
            </a:r>
            <a:r>
              <a:rPr lang="en-GB" sz="2400" dirty="0" err="1"/>
              <a:t>automatiquement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b="1" dirty="0" err="1"/>
              <a:t>vous</a:t>
            </a:r>
            <a:r>
              <a:rPr lang="en-GB" sz="2400" b="1" dirty="0"/>
              <a:t> ne </a:t>
            </a:r>
            <a:r>
              <a:rPr lang="en-GB" sz="2400" b="1" dirty="0" err="1"/>
              <a:t>savez</a:t>
            </a:r>
            <a:r>
              <a:rPr lang="en-GB" sz="2400" b="1" dirty="0"/>
              <a:t> pas </a:t>
            </a:r>
            <a:r>
              <a:rPr lang="en-GB" sz="2400" b="1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b="1" dirty="0"/>
              <a:t>le bouton gauche</a:t>
            </a:r>
            <a:r>
              <a:rPr lang="en-GB" sz="2400" dirty="0"/>
              <a:t> pour continuer </a:t>
            </a:r>
            <a:r>
              <a:rPr lang="fr-FR" sz="2400" dirty="0"/>
              <a:t>à</a:t>
            </a:r>
            <a:r>
              <a:rPr lang="en-GB" sz="2400" dirty="0"/>
              <a:t> la </a:t>
            </a:r>
            <a:r>
              <a:rPr lang="en-GB" sz="2400" dirty="0" err="1"/>
              <a:t>prochaine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4864608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croyez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le bouton droite</a:t>
            </a:r>
            <a:r>
              <a:rPr lang="en-GB" sz="2400" dirty="0"/>
              <a:t> pour </a:t>
            </a:r>
            <a:r>
              <a:rPr lang="en-GB" sz="2400" dirty="0" err="1"/>
              <a:t>terminer</a:t>
            </a:r>
            <a:r>
              <a:rPr lang="en-GB" sz="2400" dirty="0"/>
              <a:t> la phase de test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558" y="379385"/>
            <a:ext cx="4692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5. UN JUDGEMENT DE CONFIANCE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combien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pensez</a:t>
            </a:r>
            <a:r>
              <a:rPr lang="en-US" sz="2400" b="1" dirty="0"/>
              <a:t> </a:t>
            </a:r>
            <a:r>
              <a:rPr lang="en-US" sz="2400" b="1" dirty="0" err="1"/>
              <a:t>avoir</a:t>
            </a:r>
            <a:r>
              <a:rPr lang="en-US" sz="2400" b="1" dirty="0"/>
              <a:t> </a:t>
            </a:r>
            <a:r>
              <a:rPr lang="en-US" sz="2400" b="1" dirty="0" err="1"/>
              <a:t>correctement</a:t>
            </a:r>
            <a:r>
              <a:rPr lang="en-US" sz="2400" b="1" dirty="0"/>
              <a:t> </a:t>
            </a:r>
            <a:r>
              <a:rPr lang="en-US" sz="2400" b="1" dirty="0" err="1"/>
              <a:t>deviné</a:t>
            </a:r>
            <a:endParaRPr lang="en-US" sz="2400" b="1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Cliquer</a:t>
            </a:r>
            <a:r>
              <a:rPr lang="en-US" sz="2400" dirty="0"/>
              <a:t> sur le bouton </a:t>
            </a:r>
            <a:r>
              <a:rPr lang="en-US" sz="2400" dirty="0" err="1"/>
              <a:t>approprié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4169553"/>
            <a:ext cx="4839207" cy="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Le but </a:t>
            </a:r>
            <a:r>
              <a:rPr lang="en-GB" sz="2400" dirty="0" err="1"/>
              <a:t>est</a:t>
            </a:r>
            <a:r>
              <a:rPr lang="en-GB" sz="2400" dirty="0"/>
              <a:t>:</a:t>
            </a:r>
          </a:p>
          <a:p>
            <a:pPr algn="ctr"/>
            <a:r>
              <a:rPr lang="en-GB" sz="2400" b="1" dirty="0" err="1"/>
              <a:t>Rappelez-vous</a:t>
            </a:r>
            <a:r>
              <a:rPr lang="en-GB" sz="2400" b="1" dirty="0"/>
              <a:t> les emplacements des </a:t>
            </a:r>
            <a:r>
              <a:rPr lang="en-GB" sz="2400" b="1" dirty="0" err="1"/>
              <a:t>paires</a:t>
            </a:r>
            <a:r>
              <a:rPr lang="en-GB" sz="2400" b="1" dirty="0"/>
              <a:t> de </a:t>
            </a:r>
            <a:r>
              <a:rPr lang="en-GB" sz="2400" b="1" dirty="0" err="1"/>
              <a:t>nombres</a:t>
            </a:r>
            <a:r>
              <a:rPr lang="en-GB" sz="2400" b="1" dirty="0"/>
              <a:t> sur la grille</a:t>
            </a:r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43C80-B2F8-4F8A-A6F9-784BCA9F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2" t="10460" r="22213" b="5868"/>
          <a:stretch/>
        </p:blipFill>
        <p:spPr>
          <a:xfrm>
            <a:off x="4859273" y="3291839"/>
            <a:ext cx="2473453" cy="2489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7E6996-3F2B-4A1A-9E33-0B9F184DC5D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judgement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</a:t>
            </a:r>
            <a:r>
              <a:rPr lang="en-US" sz="2400" b="1" dirty="0"/>
              <a:t>retour</a:t>
            </a:r>
            <a:r>
              <a:rPr lang="en-US" sz="2400" dirty="0"/>
              <a:t> sur </a:t>
            </a:r>
            <a:r>
              <a:rPr lang="en-US" sz="2400" dirty="0" err="1"/>
              <a:t>votre</a:t>
            </a:r>
            <a:r>
              <a:rPr lang="en-US" sz="2400" dirty="0"/>
              <a:t> performance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L’emplacement</a:t>
            </a:r>
            <a:r>
              <a:rPr lang="en-GB" sz="2400" dirty="0"/>
              <a:t>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jaune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le </a:t>
            </a:r>
            <a:r>
              <a:rPr lang="en-GB" sz="2400" dirty="0" err="1"/>
              <a:t>numéro</a:t>
            </a:r>
            <a:r>
              <a:rPr lang="en-GB" sz="2400" dirty="0"/>
              <a:t> qui </a:t>
            </a:r>
            <a:r>
              <a:rPr lang="en-GB" sz="2400" b="1" dirty="0" err="1"/>
              <a:t>vous</a:t>
            </a:r>
            <a:r>
              <a:rPr lang="en-GB" sz="2400" b="1" dirty="0"/>
              <a:t> a </a:t>
            </a:r>
            <a:r>
              <a:rPr lang="en-GB" sz="2400" b="1" dirty="0" err="1"/>
              <a:t>été</a:t>
            </a:r>
            <a:r>
              <a:rPr lang="en-GB" sz="2400" b="1" dirty="0"/>
              <a:t> </a:t>
            </a:r>
            <a:r>
              <a:rPr lang="en-GB" sz="2400" b="1" dirty="0" err="1"/>
              <a:t>montré</a:t>
            </a:r>
            <a:r>
              <a:rPr lang="en-GB" sz="2400" dirty="0"/>
              <a:t> pendant la phase de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557016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</a:t>
            </a:r>
            <a:r>
              <a:rPr lang="en-GB" sz="2400" b="1" dirty="0" err="1"/>
              <a:t>mauvais</a:t>
            </a:r>
            <a:r>
              <a:rPr lang="en-GB" sz="2400" b="1" dirty="0"/>
              <a:t>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rouge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895683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3126319"/>
            <a:ext cx="2734056" cy="2935224"/>
          </a:xfrm>
          <a:prstGeom prst="rect">
            <a:avLst/>
          </a:prstGeom>
        </p:spPr>
      </p:pic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bon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vert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4206240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premier coup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NOTE FINAL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3630168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3080749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Parfois</a:t>
            </a:r>
            <a:r>
              <a:rPr lang="en-GB" sz="2400" dirty="0"/>
              <a:t>, au lieu de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deuxi</a:t>
            </a:r>
            <a:r>
              <a:rPr lang="fr-FR" sz="2400" dirty="0"/>
              <a:t>è</a:t>
            </a:r>
            <a:r>
              <a:rPr lang="en-GB" sz="2400" dirty="0"/>
              <a:t>me question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err="1"/>
              <a:t>concerne</a:t>
            </a:r>
            <a:r>
              <a:rPr lang="en-GB" sz="2400" dirty="0"/>
              <a:t> </a:t>
            </a:r>
            <a:r>
              <a:rPr lang="en-GB" sz="2400" b="1" dirty="0" err="1"/>
              <a:t>votre</a:t>
            </a:r>
            <a:r>
              <a:rPr lang="en-GB" sz="2400" b="1" dirty="0"/>
              <a:t> </a:t>
            </a:r>
            <a:r>
              <a:rPr lang="en-GB" sz="2400" b="1" dirty="0" err="1"/>
              <a:t>confiance</a:t>
            </a:r>
            <a:r>
              <a:rPr lang="en-GB" sz="2400" b="1" dirty="0"/>
              <a:t> </a:t>
            </a:r>
            <a:r>
              <a:rPr lang="en-GB" sz="2400" b="1" dirty="0" err="1"/>
              <a:t>d’avoir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73E6-F817-44CF-90D6-109F4F317DE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 </a:t>
            </a: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en-GB" sz="2400" b="1" dirty="0" err="1"/>
              <a:t>vraiment</a:t>
            </a:r>
            <a:r>
              <a:rPr lang="en-GB" sz="2400" b="1" dirty="0"/>
              <a:t> </a:t>
            </a:r>
            <a:r>
              <a:rPr lang="en-GB" sz="2400" b="1" dirty="0" err="1"/>
              <a:t>précieux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choisir</a:t>
            </a:r>
            <a:r>
              <a:rPr lang="en-GB" sz="2400" dirty="0"/>
              <a:t> 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souhaitez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Sur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b="1" dirty="0" err="1"/>
              <a:t>c’est</a:t>
            </a:r>
            <a:r>
              <a:rPr lang="en-GB" sz="2400" b="1" dirty="0"/>
              <a:t> à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dirty="0"/>
              <a:t>de decider </a:t>
            </a:r>
            <a:r>
              <a:rPr lang="en-GB" sz="2400" dirty="0" err="1"/>
              <a:t>combien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ED68E-3DC0-42E3-B904-25CE13DBD9F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1D7D-679D-45EE-8206-082C2BBCE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se </a:t>
            </a:r>
            <a:r>
              <a:rPr lang="en-GB" sz="2400" dirty="0" err="1"/>
              <a:t>déroulera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plusieurs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Différentes 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  <a:r>
              <a:rPr lang="en-GB" sz="2400" dirty="0"/>
              <a:t> correspondent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différents</a:t>
            </a:r>
            <a:r>
              <a:rPr lang="en-GB" sz="2400" dirty="0"/>
              <a:t> </a:t>
            </a:r>
            <a:r>
              <a:rPr lang="en-GB" sz="2400" dirty="0" err="1"/>
              <a:t>écrans</a:t>
            </a:r>
            <a:r>
              <a:rPr lang="en-GB" sz="2400" dirty="0"/>
              <a:t> </a:t>
            </a:r>
            <a:r>
              <a:rPr lang="en-GB" sz="2400" dirty="0" err="1"/>
              <a:t>affichés</a:t>
            </a:r>
            <a:r>
              <a:rPr lang="en-GB" sz="2400" dirty="0"/>
              <a:t> sur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ordinateur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B7788-F6EF-443D-AE0F-3CBD3BAE639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9FEEF-A83A-4FF7-AFFC-38470F82CC5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730E7-75F8-4680-A980-B6501373496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1879</Words>
  <Application>Microsoft Office PowerPoint</Application>
  <PresentationFormat>Widescreen</PresentationFormat>
  <Paragraphs>212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79</cp:revision>
  <dcterms:created xsi:type="dcterms:W3CDTF">2020-02-28T14:25:54Z</dcterms:created>
  <dcterms:modified xsi:type="dcterms:W3CDTF">2020-05-10T17:26:06Z</dcterms:modified>
</cp:coreProperties>
</file>