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46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 ou 10). Attention: votre rétribution financière dépend du total de points que vous aurez obtenu (sur les 46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15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/>
                <a:t> 46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L'exercice d'entraînement est terminé.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554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103</cp:revision>
  <dcterms:created xsi:type="dcterms:W3CDTF">2022-02-18T09:28:12Z</dcterms:created>
  <dcterms:modified xsi:type="dcterms:W3CDTF">2022-03-17T14:33:32Z</dcterms:modified>
</cp:coreProperties>
</file>