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12EA-4F07-423D-B9B9-DDD01A65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90275-3A17-48BA-9296-8D8230281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08F5-6091-4495-A38C-84486A45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6B15-5A85-4A78-89E9-AEA8708B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6858-705A-4A38-8D60-A1FE03D1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0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F7C-C587-4BB2-8643-600E1605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190AA-B440-4FBC-BD7C-65B8AC72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0B43-AB38-430F-9DE1-FF92A048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1631-FBCB-4FC7-824B-B1627A6E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B20E-0846-40BB-AC99-E8441C0B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343E4-07F9-4313-90F7-FDA403BAB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D876-21A2-4217-BCD8-5ED9108A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D36C-EB9E-4652-8E95-45244239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90F-0C8E-47A1-BC38-F8FF4461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983B-CD35-4B15-B98C-1DBA0BF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97C9-AEB1-403C-8FB2-0BA122D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D6DC-BC78-4C5F-97D3-503EBE5A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FAF1-84A3-43A8-AD9A-E8BED1C7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18CB-3FDE-419A-9CC8-16D9FD79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2DD4-F464-4FDF-ADD2-444DBAE7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C090-73B5-4B85-9F96-9A75D7A2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D5126-55CA-411D-9373-34625F0F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6504-C286-4ED9-95DB-59BCD67D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2331-4528-4E21-9C44-C86784AC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B39C-C9E3-41B1-90EF-C6D7FB3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7416-95EB-4ACE-A8EA-BE9A986A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EAD3-5165-4A7A-8F49-D65865FF8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FDB0-49FC-45B0-B2FF-A3B3300CB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8EB0-A7F4-483E-A4CD-80452871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35B75-8A15-4988-9597-80CFBC2E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E53DC-DA29-4618-A3D3-75C517EF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BECC-2A76-4427-AAEF-B32EA95D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CD4DB-CA16-4B41-BEDB-B44F9EA8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2C847-E598-441F-98C7-4F73268B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EA5A-6653-454C-B12B-1D3FEBF63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3F094-B890-448C-83D4-1F48CF2A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CB6CC-12BB-4EB5-A722-A024F848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8B197-70C0-4687-888D-147F9A1A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1D29F-F4FC-4395-AD7B-B678CA94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78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C2B1-BD05-48AD-8E66-0FEA4764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BCBB7-50D2-4143-B216-165150E0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64ABB-B32F-4955-B239-995F4A71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979ED-1703-44C2-A130-6C2A7525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0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7DAF7-C58B-40C2-9E8A-F478A637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C131-F739-4DB4-BFB7-800A5885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C56AE-73FA-4C40-BD04-7508D718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F6BF-286C-4430-B595-71866F54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464C-0279-42B4-ACEB-93CC0A41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7A1A-FA40-46B3-B1B4-E733CC50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0D8F-6508-4CA8-B71E-372AF2C5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B8F5-6D52-4525-9D97-F2027963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ABFD-FE81-4243-AD45-E1C0D87E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3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004-0C52-4B43-A066-717B66C1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C762B-139D-4442-8552-07650266E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C7AF2-9FB5-418D-90C2-0ACC2EB4A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7075F-FC24-41F1-9EB1-80FC51A2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905B-F5A9-4A04-8E78-B567924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2C88-BD31-4EAD-9ACE-34DFCEC0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653F7-A88D-4B50-A98C-69A2FCC0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EFAF8-89E7-403A-B737-CA50E1B3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60FE-F928-41FF-8151-7D0067AE9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A7ED-A32C-43E1-8921-C97826764CD6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23F2-57D2-4775-8729-6747E49CE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4FDD-ECC5-4EDE-92F9-0843C08A8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EF1D-D614-4B68-893D-DC155EBB5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7F36AF-B878-495F-B562-EC3C83D3514A}"/>
              </a:ext>
            </a:extLst>
          </p:cNvPr>
          <p:cNvSpPr/>
          <p:nvPr/>
        </p:nvSpPr>
        <p:spPr>
          <a:xfrm>
            <a:off x="4054757" y="1786257"/>
            <a:ext cx="1332000" cy="13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17927F-ABEA-4C99-A045-4A0E12FAB2DD}"/>
              </a:ext>
            </a:extLst>
          </p:cNvPr>
          <p:cNvGrpSpPr/>
          <p:nvPr/>
        </p:nvGrpSpPr>
        <p:grpSpPr>
          <a:xfrm>
            <a:off x="2098061" y="3052850"/>
            <a:ext cx="1333037" cy="1332801"/>
            <a:chOff x="988541" y="2517248"/>
            <a:chExt cx="1333037" cy="1332801"/>
          </a:xfrm>
        </p:grpSpPr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78F4EB-4AE9-41F1-9C69-7232958B2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2" t="7337" r="31372" b="59046"/>
            <a:stretch/>
          </p:blipFill>
          <p:spPr>
            <a:xfrm>
              <a:off x="989578" y="2518049"/>
              <a:ext cx="1332000" cy="13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F35ECA-C6A7-4DDF-8FD6-540E3264CD94}"/>
                </a:ext>
              </a:extLst>
            </p:cNvPr>
            <p:cNvSpPr/>
            <p:nvPr/>
          </p:nvSpPr>
          <p:spPr>
            <a:xfrm>
              <a:off x="988541" y="2538431"/>
              <a:ext cx="275380" cy="1302755"/>
            </a:xfrm>
            <a:custGeom>
              <a:avLst/>
              <a:gdLst>
                <a:gd name="connsiteX0" fmla="*/ 0 w 282440"/>
                <a:gd name="connsiteY0" fmla="*/ 10592 h 1327469"/>
                <a:gd name="connsiteX1" fmla="*/ 3530 w 282440"/>
                <a:gd name="connsiteY1" fmla="*/ 1327469 h 1327469"/>
                <a:gd name="connsiteX2" fmla="*/ 211830 w 282440"/>
                <a:gd name="connsiteY2" fmla="*/ 1200371 h 1327469"/>
                <a:gd name="connsiteX3" fmla="*/ 250665 w 282440"/>
                <a:gd name="connsiteY3" fmla="*/ 1059151 h 1327469"/>
                <a:gd name="connsiteX4" fmla="*/ 194177 w 282440"/>
                <a:gd name="connsiteY4" fmla="*/ 995602 h 1327469"/>
                <a:gd name="connsiteX5" fmla="*/ 183586 w 282440"/>
                <a:gd name="connsiteY5" fmla="*/ 949705 h 1327469"/>
                <a:gd name="connsiteX6" fmla="*/ 180055 w 282440"/>
                <a:gd name="connsiteY6" fmla="*/ 896748 h 1327469"/>
                <a:gd name="connsiteX7" fmla="*/ 116506 w 282440"/>
                <a:gd name="connsiteY7" fmla="*/ 688448 h 1327469"/>
                <a:gd name="connsiteX8" fmla="*/ 264787 w 282440"/>
                <a:gd name="connsiteY8" fmla="*/ 413069 h 1327469"/>
                <a:gd name="connsiteX9" fmla="*/ 282440 w 282440"/>
                <a:gd name="connsiteY9" fmla="*/ 148281 h 1327469"/>
                <a:gd name="connsiteX10" fmla="*/ 240074 w 282440"/>
                <a:gd name="connsiteY10" fmla="*/ 0 h 1327469"/>
                <a:gd name="connsiteX11" fmla="*/ 0 w 282440"/>
                <a:gd name="connsiteY11" fmla="*/ 10592 h 132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440" h="1327469">
                  <a:moveTo>
                    <a:pt x="0" y="10592"/>
                  </a:moveTo>
                  <a:cubicBezTo>
                    <a:pt x="1177" y="449551"/>
                    <a:pt x="2353" y="888510"/>
                    <a:pt x="3530" y="1327469"/>
                  </a:cubicBezTo>
                  <a:lnTo>
                    <a:pt x="211830" y="1200371"/>
                  </a:lnTo>
                  <a:lnTo>
                    <a:pt x="250665" y="1059151"/>
                  </a:lnTo>
                  <a:lnTo>
                    <a:pt x="194177" y="995602"/>
                  </a:lnTo>
                  <a:lnTo>
                    <a:pt x="183586" y="949705"/>
                  </a:lnTo>
                  <a:lnTo>
                    <a:pt x="180055" y="896748"/>
                  </a:lnTo>
                  <a:lnTo>
                    <a:pt x="116506" y="688448"/>
                  </a:lnTo>
                  <a:lnTo>
                    <a:pt x="264787" y="413069"/>
                  </a:lnTo>
                  <a:lnTo>
                    <a:pt x="282440" y="148281"/>
                  </a:lnTo>
                  <a:lnTo>
                    <a:pt x="240074" y="0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06F126-54E5-48AF-906F-107554DEAA22}"/>
                </a:ext>
              </a:extLst>
            </p:cNvPr>
            <p:cNvSpPr/>
            <p:nvPr/>
          </p:nvSpPr>
          <p:spPr>
            <a:xfrm>
              <a:off x="1218023" y="2517248"/>
              <a:ext cx="1101517" cy="1330999"/>
            </a:xfrm>
            <a:custGeom>
              <a:avLst/>
              <a:gdLst>
                <a:gd name="connsiteX0" fmla="*/ 0 w 1101517"/>
                <a:gd name="connsiteY0" fmla="*/ 1278042 h 1330999"/>
                <a:gd name="connsiteX1" fmla="*/ 38836 w 1101517"/>
                <a:gd name="connsiteY1" fmla="*/ 1330999 h 1330999"/>
                <a:gd name="connsiteX2" fmla="*/ 1101517 w 1101517"/>
                <a:gd name="connsiteY2" fmla="*/ 1323938 h 1330999"/>
                <a:gd name="connsiteX3" fmla="*/ 1097986 w 1101517"/>
                <a:gd name="connsiteY3" fmla="*/ 0 h 1330999"/>
                <a:gd name="connsiteX4" fmla="*/ 741406 w 1101517"/>
                <a:gd name="connsiteY4" fmla="*/ 0 h 1330999"/>
                <a:gd name="connsiteX5" fmla="*/ 716692 w 1101517"/>
                <a:gd name="connsiteY5" fmla="*/ 165933 h 1330999"/>
                <a:gd name="connsiteX6" fmla="*/ 766119 w 1101517"/>
                <a:gd name="connsiteY6" fmla="*/ 148281 h 1330999"/>
                <a:gd name="connsiteX7" fmla="*/ 801424 w 1101517"/>
                <a:gd name="connsiteY7" fmla="*/ 148281 h 1330999"/>
                <a:gd name="connsiteX8" fmla="*/ 801424 w 1101517"/>
                <a:gd name="connsiteY8" fmla="*/ 148281 h 1330999"/>
                <a:gd name="connsiteX9" fmla="*/ 804955 w 1101517"/>
                <a:gd name="connsiteY9" fmla="*/ 194177 h 1330999"/>
                <a:gd name="connsiteX10" fmla="*/ 773180 w 1101517"/>
                <a:gd name="connsiteY10" fmla="*/ 229483 h 1330999"/>
                <a:gd name="connsiteX11" fmla="*/ 759058 w 1101517"/>
                <a:gd name="connsiteY11" fmla="*/ 282440 h 1330999"/>
                <a:gd name="connsiteX12" fmla="*/ 854382 w 1101517"/>
                <a:gd name="connsiteY12" fmla="*/ 413069 h 1330999"/>
                <a:gd name="connsiteX13" fmla="*/ 974419 w 1101517"/>
                <a:gd name="connsiteY13" fmla="*/ 610777 h 1330999"/>
                <a:gd name="connsiteX14" fmla="*/ 1002663 w 1101517"/>
                <a:gd name="connsiteY14" fmla="*/ 879095 h 1330999"/>
                <a:gd name="connsiteX15" fmla="*/ 924992 w 1101517"/>
                <a:gd name="connsiteY15" fmla="*/ 977949 h 1330999"/>
                <a:gd name="connsiteX16" fmla="*/ 924992 w 1101517"/>
                <a:gd name="connsiteY16" fmla="*/ 977949 h 1330999"/>
                <a:gd name="connsiteX17" fmla="*/ 875565 w 1101517"/>
                <a:gd name="connsiteY17" fmla="*/ 1037967 h 1330999"/>
                <a:gd name="connsiteX18" fmla="*/ 797894 w 1101517"/>
                <a:gd name="connsiteY18" fmla="*/ 1076803 h 1330999"/>
                <a:gd name="connsiteX19" fmla="*/ 748467 w 1101517"/>
                <a:gd name="connsiteY19" fmla="*/ 1147413 h 1330999"/>
                <a:gd name="connsiteX20" fmla="*/ 0 w 1101517"/>
                <a:gd name="connsiteY20" fmla="*/ 1278042 h 133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1517" h="1330999">
                  <a:moveTo>
                    <a:pt x="0" y="1278042"/>
                  </a:moveTo>
                  <a:lnTo>
                    <a:pt x="38836" y="1330999"/>
                  </a:lnTo>
                  <a:lnTo>
                    <a:pt x="1101517" y="1323938"/>
                  </a:lnTo>
                  <a:lnTo>
                    <a:pt x="1097986" y="0"/>
                  </a:lnTo>
                  <a:lnTo>
                    <a:pt x="741406" y="0"/>
                  </a:lnTo>
                  <a:lnTo>
                    <a:pt x="716692" y="165933"/>
                  </a:lnTo>
                  <a:lnTo>
                    <a:pt x="766119" y="148281"/>
                  </a:lnTo>
                  <a:lnTo>
                    <a:pt x="801424" y="148281"/>
                  </a:lnTo>
                  <a:lnTo>
                    <a:pt x="801424" y="148281"/>
                  </a:lnTo>
                  <a:lnTo>
                    <a:pt x="804955" y="194177"/>
                  </a:lnTo>
                  <a:lnTo>
                    <a:pt x="773180" y="229483"/>
                  </a:lnTo>
                  <a:lnTo>
                    <a:pt x="759058" y="282440"/>
                  </a:lnTo>
                  <a:lnTo>
                    <a:pt x="854382" y="413069"/>
                  </a:lnTo>
                  <a:lnTo>
                    <a:pt x="974419" y="610777"/>
                  </a:lnTo>
                  <a:lnTo>
                    <a:pt x="1002663" y="879095"/>
                  </a:lnTo>
                  <a:lnTo>
                    <a:pt x="924992" y="977949"/>
                  </a:lnTo>
                  <a:lnTo>
                    <a:pt x="924992" y="977949"/>
                  </a:lnTo>
                  <a:lnTo>
                    <a:pt x="875565" y="1037967"/>
                  </a:lnTo>
                  <a:lnTo>
                    <a:pt x="797894" y="1076803"/>
                  </a:lnTo>
                  <a:lnTo>
                    <a:pt x="748467" y="1147413"/>
                  </a:lnTo>
                  <a:lnTo>
                    <a:pt x="0" y="12780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E3A58D-6642-4F70-9996-ACAC655E97AA}"/>
              </a:ext>
            </a:extLst>
          </p:cNvPr>
          <p:cNvGrpSpPr/>
          <p:nvPr/>
        </p:nvGrpSpPr>
        <p:grpSpPr>
          <a:xfrm>
            <a:off x="2194978" y="4375100"/>
            <a:ext cx="1332000" cy="1332001"/>
            <a:chOff x="949553" y="1697994"/>
            <a:chExt cx="1332000" cy="1332001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45D8C24-F219-4624-9562-6B03ED373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7" t="5951" r="62967" b="60433"/>
            <a:stretch/>
          </p:blipFill>
          <p:spPr>
            <a:xfrm>
              <a:off x="949553" y="1697994"/>
              <a:ext cx="1332000" cy="1332001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9282F6C-AF60-4E4D-AD0F-493A6DCC6C91}"/>
                </a:ext>
              </a:extLst>
            </p:cNvPr>
            <p:cNvSpPr/>
            <p:nvPr/>
          </p:nvSpPr>
          <p:spPr>
            <a:xfrm>
              <a:off x="956766" y="2697303"/>
              <a:ext cx="413069" cy="321276"/>
            </a:xfrm>
            <a:custGeom>
              <a:avLst/>
              <a:gdLst>
                <a:gd name="connsiteX0" fmla="*/ 148281 w 413069"/>
                <a:gd name="connsiteY0" fmla="*/ 0 h 321276"/>
                <a:gd name="connsiteX1" fmla="*/ 257727 w 413069"/>
                <a:gd name="connsiteY1" fmla="*/ 42366 h 321276"/>
                <a:gd name="connsiteX2" fmla="*/ 413069 w 413069"/>
                <a:gd name="connsiteY2" fmla="*/ 187117 h 321276"/>
                <a:gd name="connsiteX3" fmla="*/ 218891 w 413069"/>
                <a:gd name="connsiteY3" fmla="*/ 321276 h 321276"/>
                <a:gd name="connsiteX4" fmla="*/ 45897 w 413069"/>
                <a:gd name="connsiteY4" fmla="*/ 321276 h 321276"/>
                <a:gd name="connsiteX5" fmla="*/ 0 w 413069"/>
                <a:gd name="connsiteY5" fmla="*/ 282441 h 321276"/>
                <a:gd name="connsiteX6" fmla="*/ 14122 w 413069"/>
                <a:gd name="connsiteY6" fmla="*/ 120038 h 321276"/>
                <a:gd name="connsiteX7" fmla="*/ 148281 w 413069"/>
                <a:gd name="connsiteY7" fmla="*/ 0 h 32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069" h="321276">
                  <a:moveTo>
                    <a:pt x="148281" y="0"/>
                  </a:moveTo>
                  <a:lnTo>
                    <a:pt x="257727" y="42366"/>
                  </a:lnTo>
                  <a:lnTo>
                    <a:pt x="413069" y="187117"/>
                  </a:lnTo>
                  <a:lnTo>
                    <a:pt x="218891" y="321276"/>
                  </a:lnTo>
                  <a:lnTo>
                    <a:pt x="45897" y="321276"/>
                  </a:lnTo>
                  <a:lnTo>
                    <a:pt x="0" y="282441"/>
                  </a:lnTo>
                  <a:lnTo>
                    <a:pt x="14122" y="120038"/>
                  </a:lnTo>
                  <a:lnTo>
                    <a:pt x="14828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41287E-0EB9-4741-94C4-9408EE873142}"/>
                </a:ext>
              </a:extLst>
            </p:cNvPr>
            <p:cNvSpPr/>
            <p:nvPr/>
          </p:nvSpPr>
          <p:spPr>
            <a:xfrm>
              <a:off x="1984142" y="2743200"/>
              <a:ext cx="289501" cy="278910"/>
            </a:xfrm>
            <a:custGeom>
              <a:avLst/>
              <a:gdLst>
                <a:gd name="connsiteX0" fmla="*/ 0 w 289501"/>
                <a:gd name="connsiteY0" fmla="*/ 278910 h 278910"/>
                <a:gd name="connsiteX1" fmla="*/ 285971 w 289501"/>
                <a:gd name="connsiteY1" fmla="*/ 275379 h 278910"/>
                <a:gd name="connsiteX2" fmla="*/ 289501 w 289501"/>
                <a:gd name="connsiteY2" fmla="*/ 0 h 278910"/>
                <a:gd name="connsiteX3" fmla="*/ 0 w 289501"/>
                <a:gd name="connsiteY3" fmla="*/ 278910 h 27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501" h="278910">
                  <a:moveTo>
                    <a:pt x="0" y="278910"/>
                  </a:moveTo>
                  <a:lnTo>
                    <a:pt x="285971" y="275379"/>
                  </a:lnTo>
                  <a:cubicBezTo>
                    <a:pt x="287148" y="183586"/>
                    <a:pt x="288324" y="91793"/>
                    <a:pt x="289501" y="0"/>
                  </a:cubicBezTo>
                  <a:lnTo>
                    <a:pt x="0" y="27891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4FB46B-6CA4-4CDF-978A-DC0E3CB017F7}"/>
                </a:ext>
              </a:extLst>
            </p:cNvPr>
            <p:cNvSpPr/>
            <p:nvPr/>
          </p:nvSpPr>
          <p:spPr>
            <a:xfrm>
              <a:off x="956766" y="1698171"/>
              <a:ext cx="360111" cy="381295"/>
            </a:xfrm>
            <a:custGeom>
              <a:avLst/>
              <a:gdLst>
                <a:gd name="connsiteX0" fmla="*/ 0 w 360111"/>
                <a:gd name="connsiteY0" fmla="*/ 328337 h 381295"/>
                <a:gd name="connsiteX1" fmla="*/ 0 w 360111"/>
                <a:gd name="connsiteY1" fmla="*/ 7061 h 381295"/>
                <a:gd name="connsiteX2" fmla="*/ 123568 w 360111"/>
                <a:gd name="connsiteY2" fmla="*/ 0 h 381295"/>
                <a:gd name="connsiteX3" fmla="*/ 360111 w 360111"/>
                <a:gd name="connsiteY3" fmla="*/ 0 h 381295"/>
                <a:gd name="connsiteX4" fmla="*/ 49427 w 360111"/>
                <a:gd name="connsiteY4" fmla="*/ 381295 h 381295"/>
                <a:gd name="connsiteX5" fmla="*/ 0 w 360111"/>
                <a:gd name="connsiteY5" fmla="*/ 328337 h 38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111" h="381295">
                  <a:moveTo>
                    <a:pt x="0" y="328337"/>
                  </a:moveTo>
                  <a:lnTo>
                    <a:pt x="0" y="7061"/>
                  </a:lnTo>
                  <a:lnTo>
                    <a:pt x="123568" y="0"/>
                  </a:lnTo>
                  <a:lnTo>
                    <a:pt x="360111" y="0"/>
                  </a:lnTo>
                  <a:lnTo>
                    <a:pt x="49427" y="381295"/>
                  </a:lnTo>
                  <a:lnTo>
                    <a:pt x="0" y="32833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137926-1244-452C-B62F-047C0AA307DD}"/>
                </a:ext>
              </a:extLst>
            </p:cNvPr>
            <p:cNvSpPr/>
            <p:nvPr/>
          </p:nvSpPr>
          <p:spPr>
            <a:xfrm>
              <a:off x="2022978" y="1698171"/>
              <a:ext cx="250665" cy="275380"/>
            </a:xfrm>
            <a:custGeom>
              <a:avLst/>
              <a:gdLst>
                <a:gd name="connsiteX0" fmla="*/ 247135 w 250665"/>
                <a:gd name="connsiteY0" fmla="*/ 275380 h 275380"/>
                <a:gd name="connsiteX1" fmla="*/ 155342 w 250665"/>
                <a:gd name="connsiteY1" fmla="*/ 254197 h 275380"/>
                <a:gd name="connsiteX2" fmla="*/ 17652 w 250665"/>
                <a:gd name="connsiteY2" fmla="*/ 204770 h 275380"/>
                <a:gd name="connsiteX3" fmla="*/ 0 w 250665"/>
                <a:gd name="connsiteY3" fmla="*/ 123568 h 275380"/>
                <a:gd name="connsiteX4" fmla="*/ 42366 w 250665"/>
                <a:gd name="connsiteY4" fmla="*/ 0 h 275380"/>
                <a:gd name="connsiteX5" fmla="*/ 250665 w 250665"/>
                <a:gd name="connsiteY5" fmla="*/ 0 h 275380"/>
                <a:gd name="connsiteX6" fmla="*/ 247135 w 250665"/>
                <a:gd name="connsiteY6" fmla="*/ 275380 h 27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65" h="275380">
                  <a:moveTo>
                    <a:pt x="247135" y="275380"/>
                  </a:moveTo>
                  <a:lnTo>
                    <a:pt x="155342" y="254197"/>
                  </a:lnTo>
                  <a:lnTo>
                    <a:pt x="17652" y="204770"/>
                  </a:lnTo>
                  <a:lnTo>
                    <a:pt x="0" y="123568"/>
                  </a:lnTo>
                  <a:lnTo>
                    <a:pt x="42366" y="0"/>
                  </a:lnTo>
                  <a:lnTo>
                    <a:pt x="250665" y="0"/>
                  </a:lnTo>
                  <a:cubicBezTo>
                    <a:pt x="249488" y="91793"/>
                    <a:pt x="248312" y="183587"/>
                    <a:pt x="247135" y="27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4763AF-A358-436A-9CAB-1489A28B9355}"/>
              </a:ext>
            </a:extLst>
          </p:cNvPr>
          <p:cNvGrpSpPr/>
          <p:nvPr/>
        </p:nvGrpSpPr>
        <p:grpSpPr>
          <a:xfrm>
            <a:off x="1950799" y="1673226"/>
            <a:ext cx="1333741" cy="1330392"/>
            <a:chOff x="2224216" y="2863060"/>
            <a:chExt cx="1333741" cy="1330392"/>
          </a:xfrm>
        </p:grpSpPr>
        <p:pic>
          <p:nvPicPr>
            <p:cNvPr id="56" name="Picture 5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E8BA953-95DA-4875-8BD6-C972FBA3E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" t="64597" r="63459" b="1828"/>
            <a:stretch/>
          </p:blipFill>
          <p:spPr>
            <a:xfrm>
              <a:off x="2225957" y="2863060"/>
              <a:ext cx="1332000" cy="1330392"/>
            </a:xfrm>
            <a:prstGeom prst="rect">
              <a:avLst/>
            </a:prstGeom>
            <a:ln>
              <a:noFill/>
            </a:ln>
          </p:spPr>
        </p:pic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1B5F4D9-0CCB-4B8F-91A4-95B89411D421}"/>
                </a:ext>
              </a:extLst>
            </p:cNvPr>
            <p:cNvSpPr/>
            <p:nvPr/>
          </p:nvSpPr>
          <p:spPr>
            <a:xfrm>
              <a:off x="2224216" y="2863237"/>
              <a:ext cx="1330999" cy="547228"/>
            </a:xfrm>
            <a:custGeom>
              <a:avLst/>
              <a:gdLst>
                <a:gd name="connsiteX0" fmla="*/ 0 w 1330999"/>
                <a:gd name="connsiteY0" fmla="*/ 7061 h 547228"/>
                <a:gd name="connsiteX1" fmla="*/ 0 w 1330999"/>
                <a:gd name="connsiteY1" fmla="*/ 324806 h 547228"/>
                <a:gd name="connsiteX2" fmla="*/ 218891 w 1330999"/>
                <a:gd name="connsiteY2" fmla="*/ 112976 h 547228"/>
                <a:gd name="connsiteX3" fmla="*/ 631960 w 1330999"/>
                <a:gd name="connsiteY3" fmla="*/ 60019 h 547228"/>
                <a:gd name="connsiteX4" fmla="*/ 1133291 w 1330999"/>
                <a:gd name="connsiteY4" fmla="*/ 137690 h 547228"/>
                <a:gd name="connsiteX5" fmla="*/ 1239206 w 1330999"/>
                <a:gd name="connsiteY5" fmla="*/ 243605 h 547228"/>
                <a:gd name="connsiteX6" fmla="*/ 1232145 w 1330999"/>
                <a:gd name="connsiteY6" fmla="*/ 536636 h 547228"/>
                <a:gd name="connsiteX7" fmla="*/ 1330999 w 1330999"/>
                <a:gd name="connsiteY7" fmla="*/ 547228 h 547228"/>
                <a:gd name="connsiteX8" fmla="*/ 1327469 w 1330999"/>
                <a:gd name="connsiteY8" fmla="*/ 0 h 547228"/>
                <a:gd name="connsiteX9" fmla="*/ 0 w 1330999"/>
                <a:gd name="connsiteY9" fmla="*/ 7061 h 54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0999" h="547228">
                  <a:moveTo>
                    <a:pt x="0" y="7061"/>
                  </a:moveTo>
                  <a:lnTo>
                    <a:pt x="0" y="324806"/>
                  </a:lnTo>
                  <a:lnTo>
                    <a:pt x="218891" y="112976"/>
                  </a:lnTo>
                  <a:lnTo>
                    <a:pt x="631960" y="60019"/>
                  </a:lnTo>
                  <a:lnTo>
                    <a:pt x="1133291" y="137690"/>
                  </a:lnTo>
                  <a:lnTo>
                    <a:pt x="1239206" y="243605"/>
                  </a:lnTo>
                  <a:lnTo>
                    <a:pt x="1232145" y="536636"/>
                  </a:lnTo>
                  <a:lnTo>
                    <a:pt x="1330999" y="547228"/>
                  </a:lnTo>
                  <a:cubicBezTo>
                    <a:pt x="1329822" y="364819"/>
                    <a:pt x="1328646" y="182409"/>
                    <a:pt x="1327469" y="0"/>
                  </a:cubicBezTo>
                  <a:lnTo>
                    <a:pt x="0" y="706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618DDD-9E87-466A-B13C-89FD6AE87BF3}"/>
                </a:ext>
              </a:extLst>
            </p:cNvPr>
            <p:cNvSpPr/>
            <p:nvPr/>
          </p:nvSpPr>
          <p:spPr>
            <a:xfrm>
              <a:off x="2241869" y="3809412"/>
              <a:ext cx="1313346" cy="374233"/>
            </a:xfrm>
            <a:custGeom>
              <a:avLst/>
              <a:gdLst>
                <a:gd name="connsiteX0" fmla="*/ 137689 w 1313346"/>
                <a:gd name="connsiteY0" fmla="*/ 0 h 374233"/>
                <a:gd name="connsiteX1" fmla="*/ 38835 w 1313346"/>
                <a:gd name="connsiteY1" fmla="*/ 56488 h 374233"/>
                <a:gd name="connsiteX2" fmla="*/ 0 w 1313346"/>
                <a:gd name="connsiteY2" fmla="*/ 215360 h 374233"/>
                <a:gd name="connsiteX3" fmla="*/ 24713 w 1313346"/>
                <a:gd name="connsiteY3" fmla="*/ 349519 h 374233"/>
                <a:gd name="connsiteX4" fmla="*/ 190647 w 1313346"/>
                <a:gd name="connsiteY4" fmla="*/ 363641 h 374233"/>
                <a:gd name="connsiteX5" fmla="*/ 1069742 w 1313346"/>
                <a:gd name="connsiteY5" fmla="*/ 374233 h 374233"/>
                <a:gd name="connsiteX6" fmla="*/ 1302755 w 1313346"/>
                <a:gd name="connsiteY6" fmla="*/ 374233 h 374233"/>
                <a:gd name="connsiteX7" fmla="*/ 1313346 w 1313346"/>
                <a:gd name="connsiteY7" fmla="*/ 296562 h 374233"/>
                <a:gd name="connsiteX8" fmla="*/ 1309816 w 1313346"/>
                <a:gd name="connsiteY8" fmla="*/ 24713 h 374233"/>
                <a:gd name="connsiteX9" fmla="*/ 864973 w 1313346"/>
                <a:gd name="connsiteY9" fmla="*/ 222421 h 374233"/>
                <a:gd name="connsiteX10" fmla="*/ 480148 w 1313346"/>
                <a:gd name="connsiteY10" fmla="*/ 233013 h 374233"/>
                <a:gd name="connsiteX11" fmla="*/ 356580 w 1313346"/>
                <a:gd name="connsiteY11" fmla="*/ 116506 h 374233"/>
                <a:gd name="connsiteX12" fmla="*/ 247135 w 1313346"/>
                <a:gd name="connsiteY12" fmla="*/ 84732 h 374233"/>
                <a:gd name="connsiteX13" fmla="*/ 208299 w 1313346"/>
                <a:gd name="connsiteY13" fmla="*/ 38835 h 374233"/>
                <a:gd name="connsiteX14" fmla="*/ 137689 w 1313346"/>
                <a:gd name="connsiteY14" fmla="*/ 0 h 37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346" h="374233">
                  <a:moveTo>
                    <a:pt x="137689" y="0"/>
                  </a:moveTo>
                  <a:lnTo>
                    <a:pt x="38835" y="56488"/>
                  </a:lnTo>
                  <a:lnTo>
                    <a:pt x="0" y="215360"/>
                  </a:lnTo>
                  <a:lnTo>
                    <a:pt x="24713" y="349519"/>
                  </a:lnTo>
                  <a:lnTo>
                    <a:pt x="190647" y="363641"/>
                  </a:lnTo>
                  <a:lnTo>
                    <a:pt x="1069742" y="374233"/>
                  </a:lnTo>
                  <a:lnTo>
                    <a:pt x="1302755" y="374233"/>
                  </a:lnTo>
                  <a:lnTo>
                    <a:pt x="1313346" y="296562"/>
                  </a:lnTo>
                  <a:cubicBezTo>
                    <a:pt x="1312169" y="205946"/>
                    <a:pt x="1310993" y="115329"/>
                    <a:pt x="1309816" y="24713"/>
                  </a:cubicBezTo>
                  <a:lnTo>
                    <a:pt x="864973" y="222421"/>
                  </a:lnTo>
                  <a:lnTo>
                    <a:pt x="480148" y="233013"/>
                  </a:lnTo>
                  <a:lnTo>
                    <a:pt x="356580" y="116506"/>
                  </a:lnTo>
                  <a:lnTo>
                    <a:pt x="247135" y="84732"/>
                  </a:lnTo>
                  <a:lnTo>
                    <a:pt x="208299" y="38835"/>
                  </a:lnTo>
                  <a:lnTo>
                    <a:pt x="13768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3AF6ED-53EF-45B3-B884-0C89E9BED4E6}"/>
              </a:ext>
            </a:extLst>
          </p:cNvPr>
          <p:cNvGrpSpPr/>
          <p:nvPr/>
        </p:nvGrpSpPr>
        <p:grpSpPr>
          <a:xfrm>
            <a:off x="382783" y="3051162"/>
            <a:ext cx="1319068" cy="1334089"/>
            <a:chOff x="1745964" y="2460760"/>
            <a:chExt cx="1319068" cy="1334089"/>
          </a:xfrm>
        </p:grpSpPr>
        <p:pic>
          <p:nvPicPr>
            <p:cNvPr id="60" name="Picture 5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8DDC5E-FF75-4F9B-A021-E877FB14E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10" t="61547" b="4837"/>
            <a:stretch/>
          </p:blipFill>
          <p:spPr>
            <a:xfrm>
              <a:off x="1745964" y="2462849"/>
              <a:ext cx="1319068" cy="13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D50232-49AA-48AF-9DAD-5D3C42D13A43}"/>
                </a:ext>
              </a:extLst>
            </p:cNvPr>
            <p:cNvSpPr/>
            <p:nvPr/>
          </p:nvSpPr>
          <p:spPr>
            <a:xfrm>
              <a:off x="2513717" y="2464290"/>
              <a:ext cx="444844" cy="208300"/>
            </a:xfrm>
            <a:custGeom>
              <a:avLst/>
              <a:gdLst>
                <a:gd name="connsiteX0" fmla="*/ 109446 w 444844"/>
                <a:gd name="connsiteY0" fmla="*/ 208300 h 208300"/>
                <a:gd name="connsiteX1" fmla="*/ 197708 w 444844"/>
                <a:gd name="connsiteY1" fmla="*/ 98854 h 208300"/>
                <a:gd name="connsiteX2" fmla="*/ 275380 w 444844"/>
                <a:gd name="connsiteY2" fmla="*/ 42366 h 208300"/>
                <a:gd name="connsiteX3" fmla="*/ 349520 w 444844"/>
                <a:gd name="connsiteY3" fmla="*/ 38836 h 208300"/>
                <a:gd name="connsiteX4" fmla="*/ 398947 w 444844"/>
                <a:gd name="connsiteY4" fmla="*/ 74141 h 208300"/>
                <a:gd name="connsiteX5" fmla="*/ 427191 w 444844"/>
                <a:gd name="connsiteY5" fmla="*/ 187117 h 208300"/>
                <a:gd name="connsiteX6" fmla="*/ 444844 w 444844"/>
                <a:gd name="connsiteY6" fmla="*/ 0 h 208300"/>
                <a:gd name="connsiteX7" fmla="*/ 0 w 444844"/>
                <a:gd name="connsiteY7" fmla="*/ 0 h 208300"/>
                <a:gd name="connsiteX8" fmla="*/ 109446 w 444844"/>
                <a:gd name="connsiteY8" fmla="*/ 208300 h 2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44" h="208300">
                  <a:moveTo>
                    <a:pt x="109446" y="208300"/>
                  </a:moveTo>
                  <a:lnTo>
                    <a:pt x="197708" y="98854"/>
                  </a:lnTo>
                  <a:lnTo>
                    <a:pt x="275380" y="42366"/>
                  </a:lnTo>
                  <a:lnTo>
                    <a:pt x="349520" y="38836"/>
                  </a:lnTo>
                  <a:lnTo>
                    <a:pt x="398947" y="74141"/>
                  </a:lnTo>
                  <a:lnTo>
                    <a:pt x="427191" y="187117"/>
                  </a:lnTo>
                  <a:lnTo>
                    <a:pt x="444844" y="0"/>
                  </a:lnTo>
                  <a:lnTo>
                    <a:pt x="0" y="0"/>
                  </a:lnTo>
                  <a:lnTo>
                    <a:pt x="109446" y="2083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908EDAD-84E2-4D05-86C8-E4DF9C9F0EDA}"/>
                </a:ext>
              </a:extLst>
            </p:cNvPr>
            <p:cNvSpPr/>
            <p:nvPr/>
          </p:nvSpPr>
          <p:spPr>
            <a:xfrm>
              <a:off x="1751129" y="2460760"/>
              <a:ext cx="158873" cy="670795"/>
            </a:xfrm>
            <a:custGeom>
              <a:avLst/>
              <a:gdLst>
                <a:gd name="connsiteX0" fmla="*/ 0 w 158873"/>
                <a:gd name="connsiteY0" fmla="*/ 670795 h 670795"/>
                <a:gd name="connsiteX1" fmla="*/ 158873 w 158873"/>
                <a:gd name="connsiteY1" fmla="*/ 547228 h 670795"/>
                <a:gd name="connsiteX2" fmla="*/ 134159 w 158873"/>
                <a:gd name="connsiteY2" fmla="*/ 3530 h 670795"/>
                <a:gd name="connsiteX3" fmla="*/ 0 w 158873"/>
                <a:gd name="connsiteY3" fmla="*/ 0 h 670795"/>
                <a:gd name="connsiteX4" fmla="*/ 0 w 158873"/>
                <a:gd name="connsiteY4" fmla="*/ 670795 h 67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73" h="670795">
                  <a:moveTo>
                    <a:pt x="0" y="670795"/>
                  </a:moveTo>
                  <a:lnTo>
                    <a:pt x="158873" y="547228"/>
                  </a:lnTo>
                  <a:lnTo>
                    <a:pt x="134159" y="3530"/>
                  </a:lnTo>
                  <a:lnTo>
                    <a:pt x="0" y="0"/>
                  </a:lnTo>
                  <a:lnTo>
                    <a:pt x="0" y="67079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304E5B0-FA2C-4006-B67E-999805CE5734}"/>
                </a:ext>
              </a:extLst>
            </p:cNvPr>
            <p:cNvSpPr/>
            <p:nvPr/>
          </p:nvSpPr>
          <p:spPr>
            <a:xfrm>
              <a:off x="2506656" y="3421056"/>
              <a:ext cx="462496" cy="370703"/>
            </a:xfrm>
            <a:custGeom>
              <a:avLst/>
              <a:gdLst>
                <a:gd name="connsiteX0" fmla="*/ 0 w 462496"/>
                <a:gd name="connsiteY0" fmla="*/ 370703 h 370703"/>
                <a:gd name="connsiteX1" fmla="*/ 462496 w 462496"/>
                <a:gd name="connsiteY1" fmla="*/ 363642 h 370703"/>
                <a:gd name="connsiteX2" fmla="*/ 441313 w 462496"/>
                <a:gd name="connsiteY2" fmla="*/ 0 h 370703"/>
                <a:gd name="connsiteX3" fmla="*/ 395417 w 462496"/>
                <a:gd name="connsiteY3" fmla="*/ 24714 h 370703"/>
                <a:gd name="connsiteX4" fmla="*/ 377764 w 462496"/>
                <a:gd name="connsiteY4" fmla="*/ 88263 h 370703"/>
                <a:gd name="connsiteX5" fmla="*/ 356581 w 462496"/>
                <a:gd name="connsiteY5" fmla="*/ 130629 h 370703"/>
                <a:gd name="connsiteX6" fmla="*/ 331868 w 462496"/>
                <a:gd name="connsiteY6" fmla="*/ 158873 h 370703"/>
                <a:gd name="connsiteX7" fmla="*/ 307154 w 462496"/>
                <a:gd name="connsiteY7" fmla="*/ 190647 h 370703"/>
                <a:gd name="connsiteX8" fmla="*/ 271849 w 462496"/>
                <a:gd name="connsiteY8" fmla="*/ 204769 h 370703"/>
                <a:gd name="connsiteX9" fmla="*/ 222422 w 462496"/>
                <a:gd name="connsiteY9" fmla="*/ 229483 h 370703"/>
                <a:gd name="connsiteX10" fmla="*/ 176525 w 462496"/>
                <a:gd name="connsiteY10" fmla="*/ 257727 h 370703"/>
                <a:gd name="connsiteX11" fmla="*/ 98854 w 462496"/>
                <a:gd name="connsiteY11" fmla="*/ 268319 h 370703"/>
                <a:gd name="connsiteX12" fmla="*/ 0 w 462496"/>
                <a:gd name="connsiteY12" fmla="*/ 370703 h 37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2496" h="370703">
                  <a:moveTo>
                    <a:pt x="0" y="370703"/>
                  </a:moveTo>
                  <a:lnTo>
                    <a:pt x="462496" y="363642"/>
                  </a:lnTo>
                  <a:lnTo>
                    <a:pt x="441313" y="0"/>
                  </a:lnTo>
                  <a:lnTo>
                    <a:pt x="395417" y="24714"/>
                  </a:lnTo>
                  <a:lnTo>
                    <a:pt x="377764" y="88263"/>
                  </a:lnTo>
                  <a:lnTo>
                    <a:pt x="356581" y="130629"/>
                  </a:lnTo>
                  <a:lnTo>
                    <a:pt x="331868" y="158873"/>
                  </a:lnTo>
                  <a:lnTo>
                    <a:pt x="307154" y="190647"/>
                  </a:lnTo>
                  <a:lnTo>
                    <a:pt x="271849" y="204769"/>
                  </a:lnTo>
                  <a:lnTo>
                    <a:pt x="222422" y="229483"/>
                  </a:lnTo>
                  <a:lnTo>
                    <a:pt x="176525" y="257727"/>
                  </a:lnTo>
                  <a:lnTo>
                    <a:pt x="98854" y="268319"/>
                  </a:lnTo>
                  <a:lnTo>
                    <a:pt x="0" y="37070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7CFC2F-20BE-4B49-86CD-0E4D9BD94DDD}"/>
                </a:ext>
              </a:extLst>
            </p:cNvPr>
            <p:cNvSpPr/>
            <p:nvPr/>
          </p:nvSpPr>
          <p:spPr>
            <a:xfrm>
              <a:off x="1747598" y="3548154"/>
              <a:ext cx="120038" cy="236544"/>
            </a:xfrm>
            <a:custGeom>
              <a:avLst/>
              <a:gdLst>
                <a:gd name="connsiteX0" fmla="*/ 0 w 120038"/>
                <a:gd name="connsiteY0" fmla="*/ 0 h 236544"/>
                <a:gd name="connsiteX1" fmla="*/ 120038 w 120038"/>
                <a:gd name="connsiteY1" fmla="*/ 134160 h 236544"/>
                <a:gd name="connsiteX2" fmla="*/ 0 w 120038"/>
                <a:gd name="connsiteY2" fmla="*/ 236544 h 236544"/>
                <a:gd name="connsiteX3" fmla="*/ 0 w 120038"/>
                <a:gd name="connsiteY3" fmla="*/ 0 h 23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38" h="236544">
                  <a:moveTo>
                    <a:pt x="0" y="0"/>
                  </a:moveTo>
                  <a:lnTo>
                    <a:pt x="120038" y="134160"/>
                  </a:lnTo>
                  <a:lnTo>
                    <a:pt x="0" y="236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5EB49A2-9A36-4EFA-B0F3-AC4664D1492D}"/>
              </a:ext>
            </a:extLst>
          </p:cNvPr>
          <p:cNvGrpSpPr/>
          <p:nvPr/>
        </p:nvGrpSpPr>
        <p:grpSpPr>
          <a:xfrm>
            <a:off x="238652" y="248868"/>
            <a:ext cx="1335030" cy="1334772"/>
            <a:chOff x="3814972" y="3937272"/>
            <a:chExt cx="1335030" cy="13347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B7F5F11-A3B6-48E0-8571-671068086AB7}"/>
                </a:ext>
              </a:extLst>
            </p:cNvPr>
            <p:cNvGrpSpPr/>
            <p:nvPr/>
          </p:nvGrpSpPr>
          <p:grpSpPr>
            <a:xfrm>
              <a:off x="3814972" y="3937272"/>
              <a:ext cx="1332000" cy="1332002"/>
              <a:chOff x="4165742" y="1656122"/>
              <a:chExt cx="1332000" cy="1332002"/>
            </a:xfrm>
          </p:grpSpPr>
          <p:pic>
            <p:nvPicPr>
              <p:cNvPr id="42" name="Picture 4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76052BD-D652-4150-A40C-D925FDD7EC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87" t="33655" r="31597" b="32729"/>
              <a:stretch/>
            </p:blipFill>
            <p:spPr>
              <a:xfrm>
                <a:off x="4165742" y="1656124"/>
                <a:ext cx="1332000" cy="1332000"/>
              </a:xfrm>
              <a:prstGeom prst="rect">
                <a:avLst/>
              </a:prstGeom>
            </p:spPr>
          </p:pic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A85487C-ED65-4BB3-AF0E-C1B94B696F74}"/>
                  </a:ext>
                </a:extLst>
              </p:cNvPr>
              <p:cNvSpPr/>
              <p:nvPr/>
            </p:nvSpPr>
            <p:spPr>
              <a:xfrm>
                <a:off x="4180114" y="1656124"/>
                <a:ext cx="1306286" cy="320958"/>
              </a:xfrm>
              <a:custGeom>
                <a:avLst/>
                <a:gdLst>
                  <a:gd name="connsiteX0" fmla="*/ 3531 w 1306286"/>
                  <a:gd name="connsiteY0" fmla="*/ 7061 h 314215"/>
                  <a:gd name="connsiteX1" fmla="*/ 0 w 1306286"/>
                  <a:gd name="connsiteY1" fmla="*/ 278910 h 314215"/>
                  <a:gd name="connsiteX2" fmla="*/ 388355 w 1306286"/>
                  <a:gd name="connsiteY2" fmla="*/ 176526 h 314215"/>
                  <a:gd name="connsiteX3" fmla="*/ 819077 w 1306286"/>
                  <a:gd name="connsiteY3" fmla="*/ 144751 h 314215"/>
                  <a:gd name="connsiteX4" fmla="*/ 1016785 w 1306286"/>
                  <a:gd name="connsiteY4" fmla="*/ 201239 h 314215"/>
                  <a:gd name="connsiteX5" fmla="*/ 1147413 w 1306286"/>
                  <a:gd name="connsiteY5" fmla="*/ 300093 h 314215"/>
                  <a:gd name="connsiteX6" fmla="*/ 1306286 w 1306286"/>
                  <a:gd name="connsiteY6" fmla="*/ 314215 h 314215"/>
                  <a:gd name="connsiteX7" fmla="*/ 1306286 w 1306286"/>
                  <a:gd name="connsiteY7" fmla="*/ 0 h 314215"/>
                  <a:gd name="connsiteX8" fmla="*/ 3531 w 1306286"/>
                  <a:gd name="connsiteY8" fmla="*/ 7061 h 31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6286" h="314215">
                    <a:moveTo>
                      <a:pt x="3531" y="7061"/>
                    </a:moveTo>
                    <a:lnTo>
                      <a:pt x="0" y="278910"/>
                    </a:lnTo>
                    <a:lnTo>
                      <a:pt x="388355" y="176526"/>
                    </a:lnTo>
                    <a:lnTo>
                      <a:pt x="819077" y="144751"/>
                    </a:lnTo>
                    <a:lnTo>
                      <a:pt x="1016785" y="201239"/>
                    </a:lnTo>
                    <a:lnTo>
                      <a:pt x="1147413" y="300093"/>
                    </a:lnTo>
                    <a:lnTo>
                      <a:pt x="1306286" y="314215"/>
                    </a:lnTo>
                    <a:lnTo>
                      <a:pt x="1306286" y="0"/>
                    </a:lnTo>
                    <a:lnTo>
                      <a:pt x="3531" y="70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6C738F5-A20B-4BEC-8CB3-CC156C22275D}"/>
                  </a:ext>
                </a:extLst>
              </p:cNvPr>
              <p:cNvSpPr/>
              <p:nvPr/>
            </p:nvSpPr>
            <p:spPr>
              <a:xfrm>
                <a:off x="4180114" y="2552552"/>
                <a:ext cx="1309817" cy="435571"/>
              </a:xfrm>
              <a:custGeom>
                <a:avLst/>
                <a:gdLst>
                  <a:gd name="connsiteX0" fmla="*/ 3531 w 1309817"/>
                  <a:gd name="connsiteY0" fmla="*/ 420130 h 420130"/>
                  <a:gd name="connsiteX1" fmla="*/ 0 w 1309817"/>
                  <a:gd name="connsiteY1" fmla="*/ 38835 h 420130"/>
                  <a:gd name="connsiteX2" fmla="*/ 278910 w 1309817"/>
                  <a:gd name="connsiteY2" fmla="*/ 204769 h 420130"/>
                  <a:gd name="connsiteX3" fmla="*/ 1101517 w 1309817"/>
                  <a:gd name="connsiteY3" fmla="*/ 215361 h 420130"/>
                  <a:gd name="connsiteX4" fmla="*/ 1309817 w 1309817"/>
                  <a:gd name="connsiteY4" fmla="*/ 0 h 420130"/>
                  <a:gd name="connsiteX5" fmla="*/ 1306286 w 1309817"/>
                  <a:gd name="connsiteY5" fmla="*/ 416599 h 420130"/>
                  <a:gd name="connsiteX6" fmla="*/ 3531 w 1309817"/>
                  <a:gd name="connsiteY6" fmla="*/ 420130 h 420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817" h="420130">
                    <a:moveTo>
                      <a:pt x="3531" y="420130"/>
                    </a:moveTo>
                    <a:lnTo>
                      <a:pt x="0" y="38835"/>
                    </a:lnTo>
                    <a:lnTo>
                      <a:pt x="278910" y="204769"/>
                    </a:lnTo>
                    <a:lnTo>
                      <a:pt x="1101517" y="215361"/>
                    </a:lnTo>
                    <a:lnTo>
                      <a:pt x="1309817" y="0"/>
                    </a:lnTo>
                    <a:lnTo>
                      <a:pt x="1306286" y="416599"/>
                    </a:lnTo>
                    <a:lnTo>
                      <a:pt x="3531" y="4201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EF6C00-783B-4284-9437-A6E24A6AB699}"/>
                  </a:ext>
                </a:extLst>
              </p:cNvPr>
              <p:cNvSpPr/>
              <p:nvPr/>
            </p:nvSpPr>
            <p:spPr>
              <a:xfrm>
                <a:off x="4335456" y="1656123"/>
                <a:ext cx="1080334" cy="914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C5C25E-A9CB-4607-88A2-E5822C1350A7}"/>
                  </a:ext>
                </a:extLst>
              </p:cNvPr>
              <p:cNvSpPr/>
              <p:nvPr/>
            </p:nvSpPr>
            <p:spPr>
              <a:xfrm>
                <a:off x="4165742" y="1656122"/>
                <a:ext cx="236794" cy="243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F6953E-D503-4FB9-823C-F53025DEBBBE}"/>
                  </a:ext>
                </a:extLst>
              </p:cNvPr>
              <p:cNvSpPr/>
              <p:nvPr/>
            </p:nvSpPr>
            <p:spPr>
              <a:xfrm>
                <a:off x="4165742" y="2661998"/>
                <a:ext cx="134409" cy="3209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29C7FDD-2DD2-425C-BEB7-41E9C1FCC873}"/>
                  </a:ext>
                </a:extLst>
              </p:cNvPr>
              <p:cNvSpPr/>
              <p:nvPr/>
            </p:nvSpPr>
            <p:spPr>
              <a:xfrm>
                <a:off x="4402536" y="2909134"/>
                <a:ext cx="857912" cy="73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3F552B2-B8B1-4B65-AC74-33D39583D456}"/>
                  </a:ext>
                </a:extLst>
              </p:cNvPr>
              <p:cNvSpPr/>
              <p:nvPr/>
            </p:nvSpPr>
            <p:spPr>
              <a:xfrm>
                <a:off x="4370761" y="2831463"/>
                <a:ext cx="921461" cy="1514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89A1247-8E44-4DFD-909C-720E347432B6}"/>
                </a:ext>
              </a:extLst>
            </p:cNvPr>
            <p:cNvSpPr/>
            <p:nvPr/>
          </p:nvSpPr>
          <p:spPr>
            <a:xfrm>
              <a:off x="4083050" y="5135563"/>
              <a:ext cx="921461" cy="136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C5D514D-6AAD-4F75-9450-794B05E4A4BA}"/>
                </a:ext>
              </a:extLst>
            </p:cNvPr>
            <p:cNvSpPr/>
            <p:nvPr/>
          </p:nvSpPr>
          <p:spPr>
            <a:xfrm>
              <a:off x="5084763" y="3937272"/>
              <a:ext cx="65239" cy="1253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838F76-8A63-4A5B-8BA0-3DDAED56055C}"/>
              </a:ext>
            </a:extLst>
          </p:cNvPr>
          <p:cNvGrpSpPr/>
          <p:nvPr/>
        </p:nvGrpSpPr>
        <p:grpSpPr>
          <a:xfrm>
            <a:off x="309509" y="1633829"/>
            <a:ext cx="1332000" cy="1330392"/>
            <a:chOff x="309509" y="1633829"/>
            <a:chExt cx="1332000" cy="1330392"/>
          </a:xfrm>
        </p:grpSpPr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86640D7-0354-4A26-A7FA-A765838C8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" t="34183" r="64255" b="32242"/>
            <a:stretch/>
          </p:blipFill>
          <p:spPr>
            <a:xfrm>
              <a:off x="309509" y="1633829"/>
              <a:ext cx="1332000" cy="1330392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D102C-DB6E-4A48-BF71-219DBDA3DB9C}"/>
                </a:ext>
              </a:extLst>
            </p:cNvPr>
            <p:cNvSpPr/>
            <p:nvPr/>
          </p:nvSpPr>
          <p:spPr>
            <a:xfrm>
              <a:off x="313433" y="2741685"/>
              <a:ext cx="1314695" cy="201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9FA8CD-44E1-4C5E-A479-9DA90C64D092}"/>
                </a:ext>
              </a:extLst>
            </p:cNvPr>
            <p:cNvSpPr/>
            <p:nvPr/>
          </p:nvSpPr>
          <p:spPr>
            <a:xfrm>
              <a:off x="328283" y="1641490"/>
              <a:ext cx="1296902" cy="197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BDCFC-2813-4583-A245-314580513979}"/>
                </a:ext>
              </a:extLst>
            </p:cNvPr>
            <p:cNvSpPr/>
            <p:nvPr/>
          </p:nvSpPr>
          <p:spPr>
            <a:xfrm>
              <a:off x="1412147" y="1800362"/>
              <a:ext cx="194178" cy="197708"/>
            </a:xfrm>
            <a:custGeom>
              <a:avLst/>
              <a:gdLst>
                <a:gd name="connsiteX0" fmla="*/ 0 w 194178"/>
                <a:gd name="connsiteY0" fmla="*/ 14122 h 197708"/>
                <a:gd name="connsiteX1" fmla="*/ 91793 w 194178"/>
                <a:gd name="connsiteY1" fmla="*/ 197708 h 197708"/>
                <a:gd name="connsiteX2" fmla="*/ 190647 w 194178"/>
                <a:gd name="connsiteY2" fmla="*/ 148281 h 197708"/>
                <a:gd name="connsiteX3" fmla="*/ 194178 w 194178"/>
                <a:gd name="connsiteY3" fmla="*/ 0 h 197708"/>
                <a:gd name="connsiteX4" fmla="*/ 0 w 194178"/>
                <a:gd name="connsiteY4" fmla="*/ 14122 h 19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178" h="197708">
                  <a:moveTo>
                    <a:pt x="0" y="14122"/>
                  </a:moveTo>
                  <a:lnTo>
                    <a:pt x="91793" y="197708"/>
                  </a:lnTo>
                  <a:lnTo>
                    <a:pt x="190647" y="148281"/>
                  </a:lnTo>
                  <a:lnTo>
                    <a:pt x="194178" y="0"/>
                  </a:lnTo>
                  <a:lnTo>
                    <a:pt x="0" y="1412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ABF2D3-4A58-41FD-8E1C-94B8C2E725D1}"/>
                </a:ext>
              </a:extLst>
            </p:cNvPr>
            <p:cNvSpPr/>
            <p:nvPr/>
          </p:nvSpPr>
          <p:spPr>
            <a:xfrm>
              <a:off x="420076" y="1757996"/>
              <a:ext cx="183586" cy="144751"/>
            </a:xfrm>
            <a:custGeom>
              <a:avLst/>
              <a:gdLst>
                <a:gd name="connsiteX0" fmla="*/ 183586 w 183586"/>
                <a:gd name="connsiteY0" fmla="*/ 141220 h 144751"/>
                <a:gd name="connsiteX1" fmla="*/ 60019 w 183586"/>
                <a:gd name="connsiteY1" fmla="*/ 144751 h 144751"/>
                <a:gd name="connsiteX2" fmla="*/ 0 w 183586"/>
                <a:gd name="connsiteY2" fmla="*/ 60019 h 144751"/>
                <a:gd name="connsiteX3" fmla="*/ 52958 w 183586"/>
                <a:gd name="connsiteY3" fmla="*/ 17653 h 144751"/>
                <a:gd name="connsiteX4" fmla="*/ 123568 w 183586"/>
                <a:gd name="connsiteY4" fmla="*/ 0 h 144751"/>
                <a:gd name="connsiteX5" fmla="*/ 176525 w 183586"/>
                <a:gd name="connsiteY5" fmla="*/ 56488 h 144751"/>
                <a:gd name="connsiteX6" fmla="*/ 183586 w 183586"/>
                <a:gd name="connsiteY6" fmla="*/ 141220 h 14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86" h="144751">
                  <a:moveTo>
                    <a:pt x="183586" y="141220"/>
                  </a:moveTo>
                  <a:lnTo>
                    <a:pt x="60019" y="144751"/>
                  </a:lnTo>
                  <a:lnTo>
                    <a:pt x="0" y="60019"/>
                  </a:lnTo>
                  <a:lnTo>
                    <a:pt x="52958" y="17653"/>
                  </a:lnTo>
                  <a:lnTo>
                    <a:pt x="123568" y="0"/>
                  </a:lnTo>
                  <a:lnTo>
                    <a:pt x="176525" y="56488"/>
                  </a:lnTo>
                  <a:lnTo>
                    <a:pt x="183586" y="1412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07B082-228B-4AC9-BDAC-44CD684B9699}"/>
                </a:ext>
              </a:extLst>
            </p:cNvPr>
            <p:cNvSpPr/>
            <p:nvPr/>
          </p:nvSpPr>
          <p:spPr>
            <a:xfrm>
              <a:off x="547174" y="2654744"/>
              <a:ext cx="169464" cy="144750"/>
            </a:xfrm>
            <a:custGeom>
              <a:avLst/>
              <a:gdLst>
                <a:gd name="connsiteX0" fmla="*/ 17653 w 169464"/>
                <a:gd name="connsiteY0" fmla="*/ 0 h 144750"/>
                <a:gd name="connsiteX1" fmla="*/ 56488 w 169464"/>
                <a:gd name="connsiteY1" fmla="*/ 28244 h 144750"/>
                <a:gd name="connsiteX2" fmla="*/ 67080 w 169464"/>
                <a:gd name="connsiteY2" fmla="*/ 14122 h 144750"/>
                <a:gd name="connsiteX3" fmla="*/ 162403 w 169464"/>
                <a:gd name="connsiteY3" fmla="*/ 52957 h 144750"/>
                <a:gd name="connsiteX4" fmla="*/ 162403 w 169464"/>
                <a:gd name="connsiteY4" fmla="*/ 52957 h 144750"/>
                <a:gd name="connsiteX5" fmla="*/ 169464 w 169464"/>
                <a:gd name="connsiteY5" fmla="*/ 91793 h 144750"/>
                <a:gd name="connsiteX6" fmla="*/ 158873 w 169464"/>
                <a:gd name="connsiteY6" fmla="*/ 120037 h 144750"/>
                <a:gd name="connsiteX7" fmla="*/ 81202 w 169464"/>
                <a:gd name="connsiteY7" fmla="*/ 144750 h 144750"/>
                <a:gd name="connsiteX8" fmla="*/ 0 w 169464"/>
                <a:gd name="connsiteY8" fmla="*/ 88262 h 144750"/>
                <a:gd name="connsiteX9" fmla="*/ 17653 w 169464"/>
                <a:gd name="connsiteY9" fmla="*/ 0 h 14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464" h="144750">
                  <a:moveTo>
                    <a:pt x="17653" y="0"/>
                  </a:moveTo>
                  <a:lnTo>
                    <a:pt x="56488" y="28244"/>
                  </a:lnTo>
                  <a:lnTo>
                    <a:pt x="67080" y="14122"/>
                  </a:lnTo>
                  <a:lnTo>
                    <a:pt x="162403" y="52957"/>
                  </a:lnTo>
                  <a:lnTo>
                    <a:pt x="162403" y="52957"/>
                  </a:lnTo>
                  <a:lnTo>
                    <a:pt x="169464" y="91793"/>
                  </a:lnTo>
                  <a:lnTo>
                    <a:pt x="158873" y="120037"/>
                  </a:lnTo>
                  <a:lnTo>
                    <a:pt x="81202" y="144750"/>
                  </a:lnTo>
                  <a:lnTo>
                    <a:pt x="0" y="88262"/>
                  </a:lnTo>
                  <a:lnTo>
                    <a:pt x="176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7F3DF3-C696-4A62-835A-713C8C5A214A}"/>
                </a:ext>
              </a:extLst>
            </p:cNvPr>
            <p:cNvSpPr/>
            <p:nvPr/>
          </p:nvSpPr>
          <p:spPr>
            <a:xfrm>
              <a:off x="716638" y="1633829"/>
              <a:ext cx="651359" cy="70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705ED7-0363-4DFB-8D96-F184DC518E6F}"/>
              </a:ext>
            </a:extLst>
          </p:cNvPr>
          <p:cNvGrpSpPr/>
          <p:nvPr/>
        </p:nvGrpSpPr>
        <p:grpSpPr>
          <a:xfrm>
            <a:off x="1860771" y="250975"/>
            <a:ext cx="1321852" cy="1332665"/>
            <a:chOff x="9194469" y="577326"/>
            <a:chExt cx="1321852" cy="1332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45A076-2A22-421A-9C9E-17FF15E29988}"/>
                </a:ext>
              </a:extLst>
            </p:cNvPr>
            <p:cNvGrpSpPr/>
            <p:nvPr/>
          </p:nvGrpSpPr>
          <p:grpSpPr>
            <a:xfrm>
              <a:off x="9194469" y="577326"/>
              <a:ext cx="1321852" cy="1332665"/>
              <a:chOff x="564880" y="3466953"/>
              <a:chExt cx="1321852" cy="1332665"/>
            </a:xfrm>
          </p:grpSpPr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DE424E7-8F2C-4BAA-B6DD-C48AB7E381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50" t="4524" r="1461" b="61860"/>
              <a:stretch/>
            </p:blipFill>
            <p:spPr>
              <a:xfrm>
                <a:off x="567664" y="3467618"/>
                <a:ext cx="1319068" cy="1332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129E88E-B2FD-4981-AD7A-6858D65272D5}"/>
                  </a:ext>
                </a:extLst>
              </p:cNvPr>
              <p:cNvSpPr/>
              <p:nvPr/>
            </p:nvSpPr>
            <p:spPr>
              <a:xfrm>
                <a:off x="1479523" y="4430719"/>
                <a:ext cx="341428" cy="361051"/>
              </a:xfrm>
              <a:custGeom>
                <a:avLst/>
                <a:gdLst>
                  <a:gd name="connsiteX0" fmla="*/ 270788 w 341428"/>
                  <a:gd name="connsiteY0" fmla="*/ 0 h 372824"/>
                  <a:gd name="connsiteX1" fmla="*/ 223694 w 341428"/>
                  <a:gd name="connsiteY1" fmla="*/ 129508 h 372824"/>
                  <a:gd name="connsiteX2" fmla="*/ 0 w 341428"/>
                  <a:gd name="connsiteY2" fmla="*/ 306108 h 372824"/>
                  <a:gd name="connsiteX3" fmla="*/ 0 w 341428"/>
                  <a:gd name="connsiteY3" fmla="*/ 372824 h 372824"/>
                  <a:gd name="connsiteX4" fmla="*/ 333579 w 341428"/>
                  <a:gd name="connsiteY4" fmla="*/ 372824 h 372824"/>
                  <a:gd name="connsiteX5" fmla="*/ 341428 w 341428"/>
                  <a:gd name="connsiteY5" fmla="*/ 0 h 372824"/>
                  <a:gd name="connsiteX6" fmla="*/ 270788 w 341428"/>
                  <a:gd name="connsiteY6" fmla="*/ 0 h 37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428" h="372824">
                    <a:moveTo>
                      <a:pt x="270788" y="0"/>
                    </a:moveTo>
                    <a:lnTo>
                      <a:pt x="223694" y="129508"/>
                    </a:lnTo>
                    <a:lnTo>
                      <a:pt x="0" y="306108"/>
                    </a:lnTo>
                    <a:lnTo>
                      <a:pt x="0" y="372824"/>
                    </a:lnTo>
                    <a:lnTo>
                      <a:pt x="333579" y="372824"/>
                    </a:lnTo>
                    <a:lnTo>
                      <a:pt x="341428" y="0"/>
                    </a:lnTo>
                    <a:lnTo>
                      <a:pt x="27078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4B5293-ECDD-4719-8D90-802B7BD58EED}"/>
                  </a:ext>
                </a:extLst>
              </p:cNvPr>
              <p:cNvSpPr/>
              <p:nvPr/>
            </p:nvSpPr>
            <p:spPr>
              <a:xfrm>
                <a:off x="564880" y="3466953"/>
                <a:ext cx="215361" cy="197708"/>
              </a:xfrm>
              <a:custGeom>
                <a:avLst/>
                <a:gdLst>
                  <a:gd name="connsiteX0" fmla="*/ 7061 w 215361"/>
                  <a:gd name="connsiteY0" fmla="*/ 197708 h 197708"/>
                  <a:gd name="connsiteX1" fmla="*/ 215361 w 215361"/>
                  <a:gd name="connsiteY1" fmla="*/ 35305 h 197708"/>
                  <a:gd name="connsiteX2" fmla="*/ 112976 w 215361"/>
                  <a:gd name="connsiteY2" fmla="*/ 0 h 197708"/>
                  <a:gd name="connsiteX3" fmla="*/ 0 w 215361"/>
                  <a:gd name="connsiteY3" fmla="*/ 0 h 197708"/>
                  <a:gd name="connsiteX4" fmla="*/ 7061 w 215361"/>
                  <a:gd name="connsiteY4" fmla="*/ 197708 h 19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61" h="197708">
                    <a:moveTo>
                      <a:pt x="7061" y="197708"/>
                    </a:moveTo>
                    <a:lnTo>
                      <a:pt x="215361" y="35305"/>
                    </a:lnTo>
                    <a:lnTo>
                      <a:pt x="112976" y="0"/>
                    </a:lnTo>
                    <a:lnTo>
                      <a:pt x="0" y="0"/>
                    </a:lnTo>
                    <a:lnTo>
                      <a:pt x="7061" y="1977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B9DB1F-2794-4490-9935-6905E7066B5C}"/>
                  </a:ext>
                </a:extLst>
              </p:cNvPr>
              <p:cNvSpPr/>
              <p:nvPr/>
            </p:nvSpPr>
            <p:spPr>
              <a:xfrm>
                <a:off x="568411" y="4554347"/>
                <a:ext cx="172994" cy="236544"/>
              </a:xfrm>
              <a:custGeom>
                <a:avLst/>
                <a:gdLst>
                  <a:gd name="connsiteX0" fmla="*/ 3530 w 172994"/>
                  <a:gd name="connsiteY0" fmla="*/ 0 h 236544"/>
                  <a:gd name="connsiteX1" fmla="*/ 0 w 172994"/>
                  <a:gd name="connsiteY1" fmla="*/ 236544 h 236544"/>
                  <a:gd name="connsiteX2" fmla="*/ 148281 w 172994"/>
                  <a:gd name="connsiteY2" fmla="*/ 236544 h 236544"/>
                  <a:gd name="connsiteX3" fmla="*/ 172994 w 172994"/>
                  <a:gd name="connsiteY3" fmla="*/ 127099 h 236544"/>
                  <a:gd name="connsiteX4" fmla="*/ 3530 w 172994"/>
                  <a:gd name="connsiteY4" fmla="*/ 0 h 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994" h="236544">
                    <a:moveTo>
                      <a:pt x="3530" y="0"/>
                    </a:moveTo>
                    <a:cubicBezTo>
                      <a:pt x="2353" y="78848"/>
                      <a:pt x="1177" y="157696"/>
                      <a:pt x="0" y="236544"/>
                    </a:cubicBezTo>
                    <a:lnTo>
                      <a:pt x="148281" y="236544"/>
                    </a:lnTo>
                    <a:lnTo>
                      <a:pt x="172994" y="127099"/>
                    </a:lnTo>
                    <a:lnTo>
                      <a:pt x="35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CFCA267-9C87-44A0-8C3F-EA6D58D00507}"/>
                  </a:ext>
                </a:extLst>
              </p:cNvPr>
              <p:cNvSpPr/>
              <p:nvPr/>
            </p:nvSpPr>
            <p:spPr>
              <a:xfrm>
                <a:off x="1468689" y="3466953"/>
                <a:ext cx="391886" cy="338928"/>
              </a:xfrm>
              <a:custGeom>
                <a:avLst/>
                <a:gdLst>
                  <a:gd name="connsiteX0" fmla="*/ 38835 w 391886"/>
                  <a:gd name="connsiteY0" fmla="*/ 3530 h 338928"/>
                  <a:gd name="connsiteX1" fmla="*/ 391886 w 391886"/>
                  <a:gd name="connsiteY1" fmla="*/ 0 h 338928"/>
                  <a:gd name="connsiteX2" fmla="*/ 367172 w 391886"/>
                  <a:gd name="connsiteY2" fmla="*/ 338928 h 338928"/>
                  <a:gd name="connsiteX3" fmla="*/ 183586 w 391886"/>
                  <a:gd name="connsiteY3" fmla="*/ 331867 h 338928"/>
                  <a:gd name="connsiteX4" fmla="*/ 109445 w 391886"/>
                  <a:gd name="connsiteY4" fmla="*/ 303623 h 338928"/>
                  <a:gd name="connsiteX5" fmla="*/ 102384 w 391886"/>
                  <a:gd name="connsiteY5" fmla="*/ 268318 h 338928"/>
                  <a:gd name="connsiteX6" fmla="*/ 91793 w 391886"/>
                  <a:gd name="connsiteY6" fmla="*/ 215361 h 338928"/>
                  <a:gd name="connsiteX7" fmla="*/ 60018 w 391886"/>
                  <a:gd name="connsiteY7" fmla="*/ 187116 h 338928"/>
                  <a:gd name="connsiteX8" fmla="*/ 38835 w 391886"/>
                  <a:gd name="connsiteY8" fmla="*/ 169464 h 338928"/>
                  <a:gd name="connsiteX9" fmla="*/ 0 w 391886"/>
                  <a:gd name="connsiteY9" fmla="*/ 134159 h 338928"/>
                  <a:gd name="connsiteX10" fmla="*/ 38835 w 391886"/>
                  <a:gd name="connsiteY10" fmla="*/ 3530 h 33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886" h="338928">
                    <a:moveTo>
                      <a:pt x="38835" y="3530"/>
                    </a:moveTo>
                    <a:lnTo>
                      <a:pt x="391886" y="0"/>
                    </a:lnTo>
                    <a:lnTo>
                      <a:pt x="367172" y="338928"/>
                    </a:lnTo>
                    <a:lnTo>
                      <a:pt x="183586" y="331867"/>
                    </a:lnTo>
                    <a:lnTo>
                      <a:pt x="109445" y="303623"/>
                    </a:lnTo>
                    <a:lnTo>
                      <a:pt x="102384" y="268318"/>
                    </a:lnTo>
                    <a:lnTo>
                      <a:pt x="91793" y="215361"/>
                    </a:lnTo>
                    <a:lnTo>
                      <a:pt x="60018" y="187116"/>
                    </a:lnTo>
                    <a:lnTo>
                      <a:pt x="38835" y="169464"/>
                    </a:lnTo>
                    <a:lnTo>
                      <a:pt x="0" y="134159"/>
                    </a:lnTo>
                    <a:lnTo>
                      <a:pt x="38835" y="35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4916D87-5E7F-4A5E-9501-4EE680FABF30}"/>
                  </a:ext>
                </a:extLst>
              </p:cNvPr>
              <p:cNvSpPr/>
              <p:nvPr/>
            </p:nvSpPr>
            <p:spPr>
              <a:xfrm>
                <a:off x="812015" y="4704952"/>
                <a:ext cx="197709" cy="94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BE2A17D-2E89-4714-BD84-7F012A551BF6}"/>
                </a:ext>
              </a:extLst>
            </p:cNvPr>
            <p:cNvSpPr/>
            <p:nvPr/>
          </p:nvSpPr>
          <p:spPr>
            <a:xfrm>
              <a:off x="10147300" y="1841500"/>
              <a:ext cx="171450" cy="68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FCC29E-92E7-44EF-84C1-12C38EBF9F18}"/>
              </a:ext>
            </a:extLst>
          </p:cNvPr>
          <p:cNvGrpSpPr/>
          <p:nvPr/>
        </p:nvGrpSpPr>
        <p:grpSpPr>
          <a:xfrm>
            <a:off x="408366" y="4743164"/>
            <a:ext cx="1336206" cy="1335354"/>
            <a:chOff x="5553746" y="2117760"/>
            <a:chExt cx="1336206" cy="133535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300D347-6C4F-4573-8370-41684F17EA44}"/>
                </a:ext>
              </a:extLst>
            </p:cNvPr>
            <p:cNvGrpSpPr/>
            <p:nvPr/>
          </p:nvGrpSpPr>
          <p:grpSpPr>
            <a:xfrm>
              <a:off x="5553746" y="2117760"/>
              <a:ext cx="1336206" cy="1335354"/>
              <a:chOff x="2171259" y="2683181"/>
              <a:chExt cx="1336206" cy="1335354"/>
            </a:xfrm>
          </p:grpSpPr>
          <p:pic>
            <p:nvPicPr>
              <p:cNvPr id="52" name="Picture 5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31DB945-0CE3-478A-9286-F43AF93B7B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99" t="33191" r="685" b="33193"/>
              <a:stretch/>
            </p:blipFill>
            <p:spPr>
              <a:xfrm>
                <a:off x="2175465" y="2686535"/>
                <a:ext cx="1332000" cy="1332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EEA07A8-D4D3-46DA-90C4-8C11F25D50A1}"/>
                  </a:ext>
                </a:extLst>
              </p:cNvPr>
              <p:cNvSpPr/>
              <p:nvPr/>
            </p:nvSpPr>
            <p:spPr>
              <a:xfrm>
                <a:off x="2171259" y="2683181"/>
                <a:ext cx="1334529" cy="1327469"/>
              </a:xfrm>
              <a:custGeom>
                <a:avLst/>
                <a:gdLst>
                  <a:gd name="connsiteX0" fmla="*/ 14122 w 1334529"/>
                  <a:gd name="connsiteY0" fmla="*/ 1327469 h 1327469"/>
                  <a:gd name="connsiteX1" fmla="*/ 1334529 w 1334529"/>
                  <a:gd name="connsiteY1" fmla="*/ 1327469 h 1327469"/>
                  <a:gd name="connsiteX2" fmla="*/ 1330999 w 1334529"/>
                  <a:gd name="connsiteY2" fmla="*/ 0 h 1327469"/>
                  <a:gd name="connsiteX3" fmla="*/ 0 w 1334529"/>
                  <a:gd name="connsiteY3" fmla="*/ 3531 h 1327469"/>
                  <a:gd name="connsiteX4" fmla="*/ 3530 w 1334529"/>
                  <a:gd name="connsiteY4" fmla="*/ 293032 h 1327469"/>
                  <a:gd name="connsiteX5" fmla="*/ 247135 w 1334529"/>
                  <a:gd name="connsiteY5" fmla="*/ 155343 h 1327469"/>
                  <a:gd name="connsiteX6" fmla="*/ 624899 w 1334529"/>
                  <a:gd name="connsiteY6" fmla="*/ 116507 h 1327469"/>
                  <a:gd name="connsiteX7" fmla="*/ 924991 w 1334529"/>
                  <a:gd name="connsiteY7" fmla="*/ 123568 h 1327469"/>
                  <a:gd name="connsiteX8" fmla="*/ 949705 w 1334529"/>
                  <a:gd name="connsiteY8" fmla="*/ 190648 h 1327469"/>
                  <a:gd name="connsiteX9" fmla="*/ 977949 w 1334529"/>
                  <a:gd name="connsiteY9" fmla="*/ 183587 h 1327469"/>
                  <a:gd name="connsiteX10" fmla="*/ 1030906 w 1334529"/>
                  <a:gd name="connsiteY10" fmla="*/ 183587 h 1327469"/>
                  <a:gd name="connsiteX11" fmla="*/ 1059150 w 1334529"/>
                  <a:gd name="connsiteY11" fmla="*/ 190648 h 1327469"/>
                  <a:gd name="connsiteX12" fmla="*/ 1119169 w 1334529"/>
                  <a:gd name="connsiteY12" fmla="*/ 211831 h 1327469"/>
                  <a:gd name="connsiteX13" fmla="*/ 1232145 w 1334529"/>
                  <a:gd name="connsiteY13" fmla="*/ 285971 h 1327469"/>
                  <a:gd name="connsiteX14" fmla="*/ 1207431 w 1334529"/>
                  <a:gd name="connsiteY14" fmla="*/ 1045029 h 1327469"/>
                  <a:gd name="connsiteX15" fmla="*/ 896747 w 1334529"/>
                  <a:gd name="connsiteY15" fmla="*/ 1126231 h 1327469"/>
                  <a:gd name="connsiteX16" fmla="*/ 229482 w 1334529"/>
                  <a:gd name="connsiteY16" fmla="*/ 1122700 h 1327469"/>
                  <a:gd name="connsiteX17" fmla="*/ 95323 w 1334529"/>
                  <a:gd name="connsiteY17" fmla="*/ 921461 h 1327469"/>
                  <a:gd name="connsiteX18" fmla="*/ 7061 w 1334529"/>
                  <a:gd name="connsiteY18" fmla="*/ 1037968 h 1327469"/>
                  <a:gd name="connsiteX19" fmla="*/ 14122 w 1334529"/>
                  <a:gd name="connsiteY19" fmla="*/ 1327469 h 132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4529" h="1327469">
                    <a:moveTo>
                      <a:pt x="14122" y="1327469"/>
                    </a:moveTo>
                    <a:lnTo>
                      <a:pt x="1334529" y="1327469"/>
                    </a:lnTo>
                    <a:cubicBezTo>
                      <a:pt x="1333352" y="884979"/>
                      <a:pt x="1332176" y="442490"/>
                      <a:pt x="1330999" y="0"/>
                    </a:cubicBezTo>
                    <a:lnTo>
                      <a:pt x="0" y="3531"/>
                    </a:lnTo>
                    <a:cubicBezTo>
                      <a:pt x="1177" y="100031"/>
                      <a:pt x="2353" y="196532"/>
                      <a:pt x="3530" y="293032"/>
                    </a:cubicBezTo>
                    <a:lnTo>
                      <a:pt x="247135" y="155343"/>
                    </a:lnTo>
                    <a:lnTo>
                      <a:pt x="624899" y="116507"/>
                    </a:lnTo>
                    <a:lnTo>
                      <a:pt x="924991" y="123568"/>
                    </a:lnTo>
                    <a:lnTo>
                      <a:pt x="949705" y="190648"/>
                    </a:lnTo>
                    <a:lnTo>
                      <a:pt x="977949" y="183587"/>
                    </a:lnTo>
                    <a:lnTo>
                      <a:pt x="1030906" y="183587"/>
                    </a:lnTo>
                    <a:lnTo>
                      <a:pt x="1059150" y="190648"/>
                    </a:lnTo>
                    <a:lnTo>
                      <a:pt x="1119169" y="211831"/>
                    </a:lnTo>
                    <a:lnTo>
                      <a:pt x="1232145" y="285971"/>
                    </a:lnTo>
                    <a:lnTo>
                      <a:pt x="1207431" y="1045029"/>
                    </a:lnTo>
                    <a:lnTo>
                      <a:pt x="896747" y="1126231"/>
                    </a:lnTo>
                    <a:lnTo>
                      <a:pt x="229482" y="1122700"/>
                    </a:lnTo>
                    <a:lnTo>
                      <a:pt x="95323" y="921461"/>
                    </a:lnTo>
                    <a:lnTo>
                      <a:pt x="7061" y="1037968"/>
                    </a:lnTo>
                    <a:lnTo>
                      <a:pt x="14122" y="13274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4A0FC5-AB6E-4B53-820E-D26E5D261151}"/>
                </a:ext>
              </a:extLst>
            </p:cNvPr>
            <p:cNvSpPr/>
            <p:nvPr/>
          </p:nvSpPr>
          <p:spPr>
            <a:xfrm>
              <a:off x="5738813" y="3384550"/>
              <a:ext cx="1047750" cy="68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62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80761-F479-40A2-A284-B637AEB6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Hopper</dc:creator>
  <cp:lastModifiedBy>William Hopper</cp:lastModifiedBy>
  <cp:revision>6</cp:revision>
  <dcterms:created xsi:type="dcterms:W3CDTF">2020-09-02T09:10:51Z</dcterms:created>
  <dcterms:modified xsi:type="dcterms:W3CDTF">2020-09-02T09:59:13Z</dcterms:modified>
</cp:coreProperties>
</file>