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7"/>
  </p:handoutMasterIdLst>
  <p:sldIdLst>
    <p:sldId id="256" r:id="rId2"/>
    <p:sldId id="270" r:id="rId3"/>
    <p:sldId id="318" r:id="rId4"/>
    <p:sldId id="277" r:id="rId5"/>
    <p:sldId id="265" r:id="rId6"/>
    <p:sldId id="314" r:id="rId7"/>
    <p:sldId id="263" r:id="rId8"/>
    <p:sldId id="284" r:id="rId9"/>
    <p:sldId id="280" r:id="rId10"/>
    <p:sldId id="286" r:id="rId11"/>
    <p:sldId id="287" r:id="rId12"/>
    <p:sldId id="289" r:id="rId13"/>
    <p:sldId id="288" r:id="rId14"/>
    <p:sldId id="292" r:id="rId15"/>
    <p:sldId id="283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293" r:id="rId24"/>
    <p:sldId id="294" r:id="rId25"/>
    <p:sldId id="296" r:id="rId26"/>
    <p:sldId id="317" r:id="rId27"/>
    <p:sldId id="297" r:id="rId28"/>
    <p:sldId id="299" r:id="rId29"/>
    <p:sldId id="303" r:id="rId30"/>
    <p:sldId id="301" r:id="rId31"/>
    <p:sldId id="300" r:id="rId32"/>
    <p:sldId id="304" r:id="rId33"/>
    <p:sldId id="306" r:id="rId34"/>
    <p:sldId id="267" r:id="rId35"/>
    <p:sldId id="31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720840"/>
            <a:ext cx="8443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2279533"/>
            <a:ext cx="8443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Attention !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choisir les paires sur lesquelles nous vous testerons, mais le nombre de paires testées sera limité par le score cible de l’exercice</a:t>
            </a:r>
            <a:r>
              <a:rPr lang="fr-FR" sz="2400"/>
              <a:t>. </a:t>
            </a:r>
          </a:p>
          <a:p>
            <a:pPr algn="ctr">
              <a:spcAft>
                <a:spcPts val="1200"/>
              </a:spcAft>
            </a:pPr>
            <a:r>
              <a:rPr lang="fr-FR" sz="2400"/>
              <a:t>Par </a:t>
            </a:r>
            <a:r>
              <a:rPr lang="fr-FR" sz="2400" dirty="0"/>
              <a:t>exemple, si le score cible d’une exercice est 6, vous ne pourrez cliquer que 6 fois sur la grille.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68632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984CF9-3CC3-497A-AE3D-CF0D229DA277}"/>
              </a:ext>
            </a:extLst>
          </p:cNvPr>
          <p:cNvSpPr/>
          <p:nvPr/>
        </p:nvSpPr>
        <p:spPr>
          <a:xfrm>
            <a:off x="5511522" y="5541666"/>
            <a:ext cx="2873828" cy="492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8C1231-E72A-4127-96A6-E9BE9CAAAC8D}"/>
              </a:ext>
            </a:extLst>
          </p:cNvPr>
          <p:cNvSpPr txBox="1"/>
          <p:nvPr/>
        </p:nvSpPr>
        <p:spPr>
          <a:xfrm>
            <a:off x="1874195" y="2274838"/>
            <a:ext cx="84436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Vous recevrez une indemnisation financière de 8 € pour votre participation.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Ayant déjà mené une version similaire de cette expérience, nous pourrons détecter si vous avez triché lors d'un exercice et </a:t>
            </a:r>
            <a:r>
              <a:rPr lang="fr-FR" sz="2400" b="1" dirty="0"/>
              <a:t>vous ne recevrez pas de paiement </a:t>
            </a:r>
            <a:r>
              <a:rPr lang="fr-FR" sz="2400" dirty="0"/>
              <a:t>si nous soupçonnons que c'est le cas.</a:t>
            </a:r>
          </a:p>
        </p:txBody>
      </p:sp>
    </p:spTree>
    <p:extLst>
      <p:ext uri="{BB962C8B-B14F-4D97-AF65-F5344CB8AC3E}">
        <p14:creationId xmlns:p14="http://schemas.microsoft.com/office/powerpoint/2010/main" val="2343948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20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VOTRE CAPACITÉ INITIALE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le premier </a:t>
            </a:r>
            <a:r>
              <a:rPr lang="en-GB" sz="2400" dirty="0" err="1"/>
              <a:t>exercice</a:t>
            </a:r>
            <a:r>
              <a:rPr lang="en-GB" sz="2400" dirty="0"/>
              <a:t>, nous </a:t>
            </a:r>
            <a:r>
              <a:rPr lang="en-GB" sz="2400" dirty="0" err="1"/>
              <a:t>voulons</a:t>
            </a:r>
            <a:r>
              <a:rPr lang="en-GB" sz="2400" dirty="0"/>
              <a:t> </a:t>
            </a:r>
            <a:r>
              <a:rPr lang="en-GB" sz="2400" dirty="0" err="1"/>
              <a:t>mesurer</a:t>
            </a:r>
            <a:r>
              <a:rPr lang="en-GB" sz="2400" dirty="0"/>
              <a:t> </a:t>
            </a:r>
            <a:r>
              <a:rPr lang="fr-FR" sz="2400" dirty="0"/>
              <a:t>votre capacité 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nous vous demanderons d’imaginer combien d’effort cela vous demanderait pour atteindre différents scores.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ou 5 par exemple). D’autres vous paraîtront plus difficiles, parce que le score cible sera élevé (6 ou 7).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12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7732</TotalTime>
  <Words>1888</Words>
  <Application>Microsoft Office PowerPoint</Application>
  <PresentationFormat>Grand écran</PresentationFormat>
  <Paragraphs>173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HOPPER William</cp:lastModifiedBy>
  <cp:revision>162</cp:revision>
  <cp:lastPrinted>2021-10-19T16:24:10Z</cp:lastPrinted>
  <dcterms:created xsi:type="dcterms:W3CDTF">2020-02-28T14:25:54Z</dcterms:created>
  <dcterms:modified xsi:type="dcterms:W3CDTF">2021-11-08T16:20:53Z</dcterms:modified>
</cp:coreProperties>
</file>