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782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5" y="797510"/>
            <a:ext cx="8443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nous avons modifié les paires qui afficherons.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Maintenant, les paires consistent d’un numéro et d’une image d’un animal (comme ci-dessous).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Rien d'autre n'a changé.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C4D95-597B-4022-931D-398AB2BB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5" y="2484582"/>
            <a:ext cx="3479107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1605</Words>
  <Application>Microsoft Office PowerPoint</Application>
  <PresentationFormat>Widescreen</PresentationFormat>
  <Paragraphs>139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ATTENTION!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115</cp:revision>
  <dcterms:created xsi:type="dcterms:W3CDTF">2020-02-28T14:25:54Z</dcterms:created>
  <dcterms:modified xsi:type="dcterms:W3CDTF">2020-10-08T10:00:52Z</dcterms:modified>
</cp:coreProperties>
</file>