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50357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En </a:t>
            </a:r>
            <a:r>
              <a:rPr lang="fr-FR" sz="2400" dirty="0"/>
              <a:t>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5 : 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smtClean="0"/>
              <a:t>auto-</a:t>
            </a:r>
            <a:r>
              <a:rPr lang="en-US" sz="2400" dirty="0" err="1" smtClean="0"/>
              <a:t>évaluations</a:t>
            </a:r>
            <a:r>
              <a:rPr lang="en-US" sz="2400" dirty="0" smtClean="0"/>
              <a:t>, </a:t>
            </a: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6 – ÉVALUATION DE VOS RÉPONSES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 smtClean="0"/>
              <a:t>d’effort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 smtClean="0"/>
              <a:t>combien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avez</a:t>
            </a:r>
            <a:r>
              <a:rPr lang="en-GB" sz="2400" dirty="0" smtClean="0"/>
              <a:t> </a:t>
            </a:r>
            <a:r>
              <a:rPr lang="en-GB" sz="2400" dirty="0" err="1" smtClean="0"/>
              <a:t>fourni</a:t>
            </a:r>
            <a:r>
              <a:rPr lang="en-GB" sz="2400" dirty="0" smtClean="0"/>
              <a:t> pour </a:t>
            </a:r>
            <a:r>
              <a:rPr lang="en-GB" sz="2400" dirty="0" err="1" smtClean="0"/>
              <a:t>mémoriser</a:t>
            </a:r>
            <a:r>
              <a:rPr lang="en-GB" sz="2400" dirty="0" smtClean="0"/>
              <a:t> les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cet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. </a:t>
            </a:r>
            <a:endParaRPr lang="en-GB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</a:t>
              </a:r>
              <a:r>
                <a:rPr lang="en-GB" sz="2400" dirty="0" smtClean="0"/>
                <a:t>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</a:t>
              </a:r>
              <a:r>
                <a:rPr lang="fr-FR" sz="2400" dirty="0" smtClean="0"/>
                <a:t>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Etape </a:t>
              </a:r>
              <a:r>
                <a:rPr lang="fr-FR" sz="2400" dirty="0">
                  <a:solidFill>
                    <a:schemeClr val="bg1"/>
                  </a:solidFill>
                </a:rPr>
                <a:t>6 : nous évaluons vos réponses </a:t>
              </a:r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400" dirty="0" err="1" smtClean="0"/>
                <a:t>Relisez</a:t>
              </a:r>
              <a:r>
                <a:rPr lang="en-GB" sz="2400" dirty="0" smtClean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 smtClean="0"/>
                <a:t>Etape </a:t>
              </a:r>
              <a:r>
                <a:rPr lang="fr-FR" sz="2400" b="1" dirty="0"/>
                <a:t>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VOTRE CAPACITÉ INITIALE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le premier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, nous </a:t>
            </a:r>
            <a:r>
              <a:rPr lang="en-GB" sz="2400" dirty="0" err="1" smtClean="0"/>
              <a:t>voullons</a:t>
            </a:r>
            <a:r>
              <a:rPr lang="en-GB" sz="2400" dirty="0" smtClean="0"/>
              <a:t>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</a:t>
            </a:r>
            <a:r>
              <a:rPr lang="fr-FR" sz="2400" dirty="0"/>
              <a:t>votre capacité </a:t>
            </a:r>
            <a:r>
              <a:rPr lang="fr-FR" sz="2400" dirty="0" smtClean="0"/>
              <a:t>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</a:t>
            </a:r>
            <a:r>
              <a:rPr lang="fr-FR" sz="2400" dirty="0" smtClean="0"/>
              <a:t>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</a:t>
            </a:r>
            <a:r>
              <a:rPr lang="fr-FR" sz="2400" dirty="0" smtClean="0"/>
              <a:t>différents scores.</a:t>
            </a: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</a:t>
            </a:r>
            <a:r>
              <a:rPr lang="en-GB" sz="2400" b="1" dirty="0" smtClean="0">
                <a:solidFill>
                  <a:srgbClr val="0070C0"/>
                </a:solidFill>
              </a:rPr>
              <a:t>MEMOIRE </a:t>
            </a:r>
            <a:r>
              <a:rPr lang="en-GB" sz="2400" b="1" dirty="0">
                <a:solidFill>
                  <a:srgbClr val="0070C0"/>
                </a:solidFill>
              </a:rPr>
              <a:t>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</a:t>
            </a:r>
            <a:r>
              <a:rPr lang="fr-FR" sz="2400" b="1" dirty="0" smtClean="0">
                <a:solidFill>
                  <a:srgbClr val="0070C0"/>
                </a:solidFill>
              </a:rPr>
              <a:t>MEMOIRE </a:t>
            </a:r>
            <a:r>
              <a:rPr lang="fr-FR" sz="2400" b="1" dirty="0">
                <a:solidFill>
                  <a:srgbClr val="0070C0"/>
                </a:solidFill>
              </a:rPr>
              <a:t>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</a:t>
            </a:r>
            <a:r>
              <a:rPr lang="en-GB" sz="2400" b="1" dirty="0" smtClean="0">
                <a:solidFill>
                  <a:srgbClr val="0070C0"/>
                </a:solidFill>
              </a:rPr>
              <a:t>1 - AFFICHAGE </a:t>
            </a:r>
            <a:r>
              <a:rPr lang="en-GB" sz="2400" b="1" dirty="0">
                <a:solidFill>
                  <a:srgbClr val="0070C0"/>
                </a:solidFill>
              </a:rPr>
              <a:t>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</a:t>
            </a:r>
            <a:r>
              <a:rPr lang="fr-FR" sz="2400" b="1" dirty="0" smtClean="0">
                <a:solidFill>
                  <a:srgbClr val="0070C0"/>
                </a:solidFill>
              </a:rPr>
              <a:t>- </a:t>
            </a:r>
            <a:r>
              <a:rPr lang="fr-FR" sz="2400" b="1" dirty="0">
                <a:solidFill>
                  <a:srgbClr val="0070C0"/>
                </a:solidFill>
              </a:rPr>
              <a:t>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 smtClean="0"/>
              <a:t>atteindre</a:t>
            </a:r>
            <a:r>
              <a:rPr lang="en-GB" dirty="0" smtClean="0"/>
              <a:t> </a:t>
            </a:r>
            <a:r>
              <a:rPr lang="en-GB" dirty="0"/>
              <a:t>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</a:t>
            </a:r>
            <a:r>
              <a:rPr lang="fr-FR" sz="2400" b="1" dirty="0" smtClean="0">
                <a:solidFill>
                  <a:srgbClr val="0070C0"/>
                </a:solidFill>
              </a:rPr>
              <a:t>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1791</Words>
  <Application>Microsoft Office PowerPoint</Application>
  <PresentationFormat>Grand écran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144</cp:revision>
  <dcterms:created xsi:type="dcterms:W3CDTF">2020-02-28T14:25:54Z</dcterms:created>
  <dcterms:modified xsi:type="dcterms:W3CDTF">2021-10-19T16:07:05Z</dcterms:modified>
</cp:coreProperties>
</file>