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303" r:id="rId2"/>
  </p:sldIdLst>
  <p:sldSz cx="7564438" cy="5321300"/>
  <p:notesSz cx="6858000" cy="9144000"/>
  <p:defaultTextStyle>
    <a:defPPr>
      <a:defRPr lang="en-US"/>
    </a:defPPr>
    <a:lvl1pPr marL="0" algn="l" defTabSz="736275" rtl="0" eaLnBrk="1" latinLnBrk="0" hangingPunct="1">
      <a:defRPr sz="1400" kern="1200">
        <a:solidFill>
          <a:schemeClr val="tx1"/>
        </a:solidFill>
        <a:latin typeface="+mn-lt"/>
        <a:ea typeface="+mn-ea"/>
        <a:cs typeface="+mn-cs"/>
      </a:defRPr>
    </a:lvl1pPr>
    <a:lvl2pPr marL="368137" algn="l" defTabSz="736275" rtl="0" eaLnBrk="1" latinLnBrk="0" hangingPunct="1">
      <a:defRPr sz="1400" kern="1200">
        <a:solidFill>
          <a:schemeClr val="tx1"/>
        </a:solidFill>
        <a:latin typeface="+mn-lt"/>
        <a:ea typeface="+mn-ea"/>
        <a:cs typeface="+mn-cs"/>
      </a:defRPr>
    </a:lvl2pPr>
    <a:lvl3pPr marL="736275" algn="l" defTabSz="736275" rtl="0" eaLnBrk="1" latinLnBrk="0" hangingPunct="1">
      <a:defRPr sz="1400" kern="1200">
        <a:solidFill>
          <a:schemeClr val="tx1"/>
        </a:solidFill>
        <a:latin typeface="+mn-lt"/>
        <a:ea typeface="+mn-ea"/>
        <a:cs typeface="+mn-cs"/>
      </a:defRPr>
    </a:lvl3pPr>
    <a:lvl4pPr marL="1104412" algn="l" defTabSz="736275" rtl="0" eaLnBrk="1" latinLnBrk="0" hangingPunct="1">
      <a:defRPr sz="1400" kern="1200">
        <a:solidFill>
          <a:schemeClr val="tx1"/>
        </a:solidFill>
        <a:latin typeface="+mn-lt"/>
        <a:ea typeface="+mn-ea"/>
        <a:cs typeface="+mn-cs"/>
      </a:defRPr>
    </a:lvl4pPr>
    <a:lvl5pPr marL="1472550" algn="l" defTabSz="736275" rtl="0" eaLnBrk="1" latinLnBrk="0" hangingPunct="1">
      <a:defRPr sz="1400" kern="1200">
        <a:solidFill>
          <a:schemeClr val="tx1"/>
        </a:solidFill>
        <a:latin typeface="+mn-lt"/>
        <a:ea typeface="+mn-ea"/>
        <a:cs typeface="+mn-cs"/>
      </a:defRPr>
    </a:lvl5pPr>
    <a:lvl6pPr marL="1840687" algn="l" defTabSz="736275" rtl="0" eaLnBrk="1" latinLnBrk="0" hangingPunct="1">
      <a:defRPr sz="1400" kern="1200">
        <a:solidFill>
          <a:schemeClr val="tx1"/>
        </a:solidFill>
        <a:latin typeface="+mn-lt"/>
        <a:ea typeface="+mn-ea"/>
        <a:cs typeface="+mn-cs"/>
      </a:defRPr>
    </a:lvl6pPr>
    <a:lvl7pPr marL="2208825" algn="l" defTabSz="736275" rtl="0" eaLnBrk="1" latinLnBrk="0" hangingPunct="1">
      <a:defRPr sz="1400" kern="1200">
        <a:solidFill>
          <a:schemeClr val="tx1"/>
        </a:solidFill>
        <a:latin typeface="+mn-lt"/>
        <a:ea typeface="+mn-ea"/>
        <a:cs typeface="+mn-cs"/>
      </a:defRPr>
    </a:lvl7pPr>
    <a:lvl8pPr marL="2576962" algn="l" defTabSz="736275" rtl="0" eaLnBrk="1" latinLnBrk="0" hangingPunct="1">
      <a:defRPr sz="1400" kern="1200">
        <a:solidFill>
          <a:schemeClr val="tx1"/>
        </a:solidFill>
        <a:latin typeface="+mn-lt"/>
        <a:ea typeface="+mn-ea"/>
        <a:cs typeface="+mn-cs"/>
      </a:defRPr>
    </a:lvl8pPr>
    <a:lvl9pPr marL="2945100" algn="l" defTabSz="736275"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76">
          <p15:clr>
            <a:srgbClr val="A4A3A4"/>
          </p15:clr>
        </p15:guide>
        <p15:guide id="4" pos="23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6D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54" autoAdjust="0"/>
    <p:restoredTop sz="84520" autoAdjust="0"/>
  </p:normalViewPr>
  <p:slideViewPr>
    <p:cSldViewPr>
      <p:cViewPr>
        <p:scale>
          <a:sx n="107" d="100"/>
          <a:sy n="107" d="100"/>
        </p:scale>
        <p:origin x="1339" y="240"/>
      </p:cViewPr>
      <p:guideLst>
        <p:guide orient="horz" pos="2160"/>
        <p:guide pos="2880"/>
        <p:guide orient="horz" pos="1676"/>
        <p:guide pos="2383"/>
      </p:guideLst>
    </p:cSldViewPr>
  </p:slideViewPr>
  <p:outlineViewPr>
    <p:cViewPr>
      <p:scale>
        <a:sx n="33" d="100"/>
        <a:sy n="33" d="100"/>
      </p:scale>
      <p:origin x="0" y="0"/>
    </p:cViewPr>
  </p:outlineViewPr>
  <p:notesTextViewPr>
    <p:cViewPr>
      <p:scale>
        <a:sx n="1" d="1"/>
        <a:sy n="1" d="1"/>
      </p:scale>
      <p:origin x="0" y="0"/>
    </p:cViewPr>
  </p:notesTextViewPr>
  <p:sorterViewPr>
    <p:cViewPr>
      <p:scale>
        <a:sx n="84" d="100"/>
        <a:sy n="84" d="100"/>
      </p:scale>
      <p:origin x="0" y="0"/>
    </p:cViewPr>
  </p:sorter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ANT KULKARNI" userId="54e5970e8a5bd898" providerId="LiveId" clId="{D92DCEB8-97DA-4033-AC1C-56D9180AFE1A}"/>
    <pc:docChg chg="modSld">
      <pc:chgData name="SUSHANT KULKARNI" userId="54e5970e8a5bd898" providerId="LiveId" clId="{D92DCEB8-97DA-4033-AC1C-56D9180AFE1A}" dt="2021-05-06T17:56:00.922" v="1" actId="20577"/>
      <pc:docMkLst>
        <pc:docMk/>
      </pc:docMkLst>
      <pc:sldChg chg="modSp mod">
        <pc:chgData name="SUSHANT KULKARNI" userId="54e5970e8a5bd898" providerId="LiveId" clId="{D92DCEB8-97DA-4033-AC1C-56D9180AFE1A}" dt="2021-05-06T17:56:00.922" v="1" actId="20577"/>
        <pc:sldMkLst>
          <pc:docMk/>
          <pc:sldMk cId="621377205" sldId="303"/>
        </pc:sldMkLst>
        <pc:spChg chg="mod">
          <ac:chgData name="SUSHANT KULKARNI" userId="54e5970e8a5bd898" providerId="LiveId" clId="{D92DCEB8-97DA-4033-AC1C-56D9180AFE1A}" dt="2021-05-06T17:56:00.922" v="1" actId="20577"/>
          <ac:spMkLst>
            <pc:docMk/>
            <pc:sldMk cId="621377205" sldId="303"/>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238A6A-D0D6-4C2C-96F1-DC18BBDA2F0F}" type="datetimeFigureOut">
              <a:rPr lang="en-IN" smtClean="0"/>
              <a:t>06-05-2021</a:t>
            </a:fld>
            <a:endParaRPr lang="en-IN"/>
          </a:p>
        </p:txBody>
      </p:sp>
      <p:sp>
        <p:nvSpPr>
          <p:cNvPr id="4" name="Slide Image Placeholder 3"/>
          <p:cNvSpPr>
            <a:spLocks noGrp="1" noRot="1" noChangeAspect="1"/>
          </p:cNvSpPr>
          <p:nvPr>
            <p:ph type="sldImg" idx="2"/>
          </p:nvPr>
        </p:nvSpPr>
        <p:spPr>
          <a:xfrm>
            <a:off x="992188" y="685800"/>
            <a:ext cx="48736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DB5172-91D6-45AD-AC49-020392E84486}" type="slidenum">
              <a:rPr lang="en-IN" smtClean="0"/>
              <a:t>‹#›</a:t>
            </a:fld>
            <a:endParaRPr lang="en-IN"/>
          </a:p>
        </p:txBody>
      </p:sp>
    </p:spTree>
    <p:extLst>
      <p:ext uri="{BB962C8B-B14F-4D97-AF65-F5344CB8AC3E}">
        <p14:creationId xmlns:p14="http://schemas.microsoft.com/office/powerpoint/2010/main" val="592795301"/>
      </p:ext>
    </p:extLst>
  </p:cSld>
  <p:clrMap bg1="lt1" tx1="dk1" bg2="lt2" tx2="dk2" accent1="accent1" accent2="accent2" accent3="accent3" accent4="accent4" accent5="accent5" accent6="accent6" hlink="hlink" folHlink="folHlink"/>
  <p:notesStyle>
    <a:lvl1pPr marL="0" algn="l" defTabSz="736275" rtl="0" eaLnBrk="1" latinLnBrk="0" hangingPunct="1">
      <a:defRPr sz="1000" kern="1200">
        <a:solidFill>
          <a:schemeClr val="tx1"/>
        </a:solidFill>
        <a:latin typeface="+mn-lt"/>
        <a:ea typeface="+mn-ea"/>
        <a:cs typeface="+mn-cs"/>
      </a:defRPr>
    </a:lvl1pPr>
    <a:lvl2pPr marL="368137" algn="l" defTabSz="736275" rtl="0" eaLnBrk="1" latinLnBrk="0" hangingPunct="1">
      <a:defRPr sz="1000" kern="1200">
        <a:solidFill>
          <a:schemeClr val="tx1"/>
        </a:solidFill>
        <a:latin typeface="+mn-lt"/>
        <a:ea typeface="+mn-ea"/>
        <a:cs typeface="+mn-cs"/>
      </a:defRPr>
    </a:lvl2pPr>
    <a:lvl3pPr marL="736275" algn="l" defTabSz="736275" rtl="0" eaLnBrk="1" latinLnBrk="0" hangingPunct="1">
      <a:defRPr sz="1000" kern="1200">
        <a:solidFill>
          <a:schemeClr val="tx1"/>
        </a:solidFill>
        <a:latin typeface="+mn-lt"/>
        <a:ea typeface="+mn-ea"/>
        <a:cs typeface="+mn-cs"/>
      </a:defRPr>
    </a:lvl3pPr>
    <a:lvl4pPr marL="1104412" algn="l" defTabSz="736275" rtl="0" eaLnBrk="1" latinLnBrk="0" hangingPunct="1">
      <a:defRPr sz="1000" kern="1200">
        <a:solidFill>
          <a:schemeClr val="tx1"/>
        </a:solidFill>
        <a:latin typeface="+mn-lt"/>
        <a:ea typeface="+mn-ea"/>
        <a:cs typeface="+mn-cs"/>
      </a:defRPr>
    </a:lvl4pPr>
    <a:lvl5pPr marL="1472550" algn="l" defTabSz="736275" rtl="0" eaLnBrk="1" latinLnBrk="0" hangingPunct="1">
      <a:defRPr sz="1000" kern="1200">
        <a:solidFill>
          <a:schemeClr val="tx1"/>
        </a:solidFill>
        <a:latin typeface="+mn-lt"/>
        <a:ea typeface="+mn-ea"/>
        <a:cs typeface="+mn-cs"/>
      </a:defRPr>
    </a:lvl5pPr>
    <a:lvl6pPr marL="1840687" algn="l" defTabSz="736275" rtl="0" eaLnBrk="1" latinLnBrk="0" hangingPunct="1">
      <a:defRPr sz="1000" kern="1200">
        <a:solidFill>
          <a:schemeClr val="tx1"/>
        </a:solidFill>
        <a:latin typeface="+mn-lt"/>
        <a:ea typeface="+mn-ea"/>
        <a:cs typeface="+mn-cs"/>
      </a:defRPr>
    </a:lvl6pPr>
    <a:lvl7pPr marL="2208825" algn="l" defTabSz="736275" rtl="0" eaLnBrk="1" latinLnBrk="0" hangingPunct="1">
      <a:defRPr sz="1000" kern="1200">
        <a:solidFill>
          <a:schemeClr val="tx1"/>
        </a:solidFill>
        <a:latin typeface="+mn-lt"/>
        <a:ea typeface="+mn-ea"/>
        <a:cs typeface="+mn-cs"/>
      </a:defRPr>
    </a:lvl7pPr>
    <a:lvl8pPr marL="2576962" algn="l" defTabSz="736275" rtl="0" eaLnBrk="1" latinLnBrk="0" hangingPunct="1">
      <a:defRPr sz="1000" kern="1200">
        <a:solidFill>
          <a:schemeClr val="tx1"/>
        </a:solidFill>
        <a:latin typeface="+mn-lt"/>
        <a:ea typeface="+mn-ea"/>
        <a:cs typeface="+mn-cs"/>
      </a:defRPr>
    </a:lvl8pPr>
    <a:lvl9pPr marL="2945100" algn="l" defTabSz="73627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85800"/>
            <a:ext cx="4873625" cy="3429000"/>
          </a:xfrm>
        </p:spPr>
      </p:sp>
      <p:sp>
        <p:nvSpPr>
          <p:cNvPr id="3" name="Notes Placeholder 2"/>
          <p:cNvSpPr>
            <a:spLocks noGrp="1"/>
          </p:cNvSpPr>
          <p:nvPr>
            <p:ph type="body" idx="1"/>
          </p:nvPr>
        </p:nvSpPr>
        <p:spPr/>
        <p:txBody>
          <a:bodyPr>
            <a:normAutofit/>
          </a:bodyPr>
          <a:lstStyle/>
          <a:p>
            <a:r>
              <a:rPr lang="en-IN" sz="1200" dirty="0">
                <a:latin typeface="Arial" panose="020B0604020202020204" pitchFamily="34" charset="0"/>
                <a:cs typeface="Arial" panose="020B0604020202020204" pitchFamily="34" charset="0"/>
              </a:rPr>
              <a:t>DO NOT CHANGE ANY FONT TYPE AND  SIZE ANYWHERE IN THE SLIDE.</a:t>
            </a:r>
          </a:p>
          <a:p>
            <a:r>
              <a:rPr lang="en-US" dirty="0"/>
              <a:t>Put Group ID in right bottom corner</a:t>
            </a:r>
          </a:p>
        </p:txBody>
      </p:sp>
      <p:sp>
        <p:nvSpPr>
          <p:cNvPr id="4" name="Slide Number Placeholder 3"/>
          <p:cNvSpPr>
            <a:spLocks noGrp="1"/>
          </p:cNvSpPr>
          <p:nvPr>
            <p:ph type="sldNum" sz="quarter" idx="10"/>
          </p:nvPr>
        </p:nvSpPr>
        <p:spPr/>
        <p:txBody>
          <a:bodyPr/>
          <a:lstStyle/>
          <a:p>
            <a:fld id="{FF501A7D-68A8-4FD0-A6FD-A67349547810}" type="slidenum">
              <a:rPr lang="en-IN" smtClean="0">
                <a:solidFill>
                  <a:prstClr val="black"/>
                </a:solidFill>
              </a:rPr>
              <a:pPr/>
              <a:t>1</a:t>
            </a:fld>
            <a:endParaRPr lang="en-IN">
              <a:solidFill>
                <a:prstClr val="black"/>
              </a:solidFill>
            </a:endParaRPr>
          </a:p>
        </p:txBody>
      </p:sp>
    </p:spTree>
    <p:extLst>
      <p:ext uri="{BB962C8B-B14F-4D97-AF65-F5344CB8AC3E}">
        <p14:creationId xmlns:p14="http://schemas.microsoft.com/office/powerpoint/2010/main" val="232230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3939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57" y="0"/>
            <a:ext cx="7547124" cy="5321300"/>
          </a:xfrm>
          <a:prstGeom prst="rect">
            <a:avLst/>
          </a:prstGeom>
        </p:spPr>
      </p:pic>
      <p:sp>
        <p:nvSpPr>
          <p:cNvPr id="8" name="TextBox 1"/>
          <p:cNvSpPr txBox="1"/>
          <p:nvPr userDrawn="1"/>
        </p:nvSpPr>
        <p:spPr>
          <a:xfrm>
            <a:off x="3566195" y="5036914"/>
            <a:ext cx="432048" cy="215444"/>
          </a:xfrm>
          <a:prstGeom prst="rect">
            <a:avLst/>
          </a:prstGeom>
          <a:noFill/>
        </p:spPr>
        <p:txBody>
          <a:bodyPr wrap="square" rtlCol="0">
            <a:spAutoFit/>
          </a:bodyPr>
          <a:lstStyle>
            <a:defPPr>
              <a:defRPr lang="en-US"/>
            </a:defPPr>
            <a:lvl1pPr marL="0" algn="l" defTabSz="736275" rtl="0" eaLnBrk="1" latinLnBrk="0" hangingPunct="1">
              <a:defRPr sz="1400" kern="1200">
                <a:solidFill>
                  <a:schemeClr val="tx1"/>
                </a:solidFill>
                <a:latin typeface="+mn-lt"/>
                <a:ea typeface="+mn-ea"/>
                <a:cs typeface="+mn-cs"/>
              </a:defRPr>
            </a:lvl1pPr>
            <a:lvl2pPr marL="368137" algn="l" defTabSz="736275" rtl="0" eaLnBrk="1" latinLnBrk="0" hangingPunct="1">
              <a:defRPr sz="1400" kern="1200">
                <a:solidFill>
                  <a:schemeClr val="tx1"/>
                </a:solidFill>
                <a:latin typeface="+mn-lt"/>
                <a:ea typeface="+mn-ea"/>
                <a:cs typeface="+mn-cs"/>
              </a:defRPr>
            </a:lvl2pPr>
            <a:lvl3pPr marL="736275" algn="l" defTabSz="736275" rtl="0" eaLnBrk="1" latinLnBrk="0" hangingPunct="1">
              <a:defRPr sz="1400" kern="1200">
                <a:solidFill>
                  <a:schemeClr val="tx1"/>
                </a:solidFill>
                <a:latin typeface="+mn-lt"/>
                <a:ea typeface="+mn-ea"/>
                <a:cs typeface="+mn-cs"/>
              </a:defRPr>
            </a:lvl3pPr>
            <a:lvl4pPr marL="1104412" algn="l" defTabSz="736275" rtl="0" eaLnBrk="1" latinLnBrk="0" hangingPunct="1">
              <a:defRPr sz="1400" kern="1200">
                <a:solidFill>
                  <a:schemeClr val="tx1"/>
                </a:solidFill>
                <a:latin typeface="+mn-lt"/>
                <a:ea typeface="+mn-ea"/>
                <a:cs typeface="+mn-cs"/>
              </a:defRPr>
            </a:lvl4pPr>
            <a:lvl5pPr marL="1472550" algn="l" defTabSz="736275" rtl="0" eaLnBrk="1" latinLnBrk="0" hangingPunct="1">
              <a:defRPr sz="1400" kern="1200">
                <a:solidFill>
                  <a:schemeClr val="tx1"/>
                </a:solidFill>
                <a:latin typeface="+mn-lt"/>
                <a:ea typeface="+mn-ea"/>
                <a:cs typeface="+mn-cs"/>
              </a:defRPr>
            </a:lvl5pPr>
            <a:lvl6pPr marL="1840687" algn="l" defTabSz="736275" rtl="0" eaLnBrk="1" latinLnBrk="0" hangingPunct="1">
              <a:defRPr sz="1400" kern="1200">
                <a:solidFill>
                  <a:schemeClr val="tx1"/>
                </a:solidFill>
                <a:latin typeface="+mn-lt"/>
                <a:ea typeface="+mn-ea"/>
                <a:cs typeface="+mn-cs"/>
              </a:defRPr>
            </a:lvl6pPr>
            <a:lvl7pPr marL="2208825" algn="l" defTabSz="736275" rtl="0" eaLnBrk="1" latinLnBrk="0" hangingPunct="1">
              <a:defRPr sz="1400" kern="1200">
                <a:solidFill>
                  <a:schemeClr val="tx1"/>
                </a:solidFill>
                <a:latin typeface="+mn-lt"/>
                <a:ea typeface="+mn-ea"/>
                <a:cs typeface="+mn-cs"/>
              </a:defRPr>
            </a:lvl7pPr>
            <a:lvl8pPr marL="2576962" algn="l" defTabSz="736275" rtl="0" eaLnBrk="1" latinLnBrk="0" hangingPunct="1">
              <a:defRPr sz="1400" kern="1200">
                <a:solidFill>
                  <a:schemeClr val="tx1"/>
                </a:solidFill>
                <a:latin typeface="+mn-lt"/>
                <a:ea typeface="+mn-ea"/>
                <a:cs typeface="+mn-cs"/>
              </a:defRPr>
            </a:lvl8pPr>
            <a:lvl9pPr marL="2945100" algn="l" defTabSz="736275" rtl="0" eaLnBrk="1" latinLnBrk="0" hangingPunct="1">
              <a:defRPr sz="1400" kern="1200">
                <a:solidFill>
                  <a:schemeClr val="tx1"/>
                </a:solidFill>
                <a:latin typeface="+mn-lt"/>
                <a:ea typeface="+mn-ea"/>
                <a:cs typeface="+mn-cs"/>
              </a:defRPr>
            </a:lvl9pPr>
          </a:lstStyle>
          <a:p>
            <a:pPr algn="ctr"/>
            <a:fld id="{E0EB2F00-D88B-4053-BD9D-74B2C284D5A4}" type="slidenum">
              <a:rPr lang="en-IN" sz="800" b="1" smtClean="0">
                <a:latin typeface="Segoe UI" pitchFamily="34" charset="0"/>
                <a:cs typeface="Segoe UI" pitchFamily="34" charset="0"/>
              </a:rPr>
              <a:pPr algn="ctr"/>
              <a:t>‹#›</a:t>
            </a:fld>
            <a:endParaRPr lang="en-IN" sz="1000" b="1" dirty="0">
              <a:latin typeface="Segoe UI" pitchFamily="34" charset="0"/>
              <a:cs typeface="Segoe UI" pitchFamily="34" charset="0"/>
            </a:endParaRPr>
          </a:p>
        </p:txBody>
      </p:sp>
      <p:sp>
        <p:nvSpPr>
          <p:cNvPr id="9" name="TextBox 4"/>
          <p:cNvSpPr txBox="1">
            <a:spLocks noChangeArrowheads="1"/>
          </p:cNvSpPr>
          <p:nvPr userDrawn="1"/>
        </p:nvSpPr>
        <p:spPr bwMode="auto">
          <a:xfrm>
            <a:off x="2086571" y="107844"/>
            <a:ext cx="3391296" cy="32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618" tIns="36809" rIns="73618" bIns="36809">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IN" sz="1600" b="1" dirty="0">
                <a:solidFill>
                  <a:schemeClr val="accent5">
                    <a:lumMod val="50000"/>
                  </a:schemeClr>
                </a:solidFill>
                <a:latin typeface="BlackChancery" pitchFamily="2" charset="0"/>
                <a:cs typeface="Times New Roman" panose="02020603050405020304" pitchFamily="18" charset="0"/>
              </a:rPr>
              <a:t>Department </a:t>
            </a:r>
            <a:r>
              <a:rPr lang="en-IN" altLang="en-US" sz="1600" b="1" dirty="0">
                <a:solidFill>
                  <a:schemeClr val="accent5">
                    <a:lumMod val="50000"/>
                  </a:schemeClr>
                </a:solidFill>
                <a:latin typeface="BlackChancery" pitchFamily="2" charset="0"/>
                <a:cs typeface="Times New Roman" panose="02020603050405020304" pitchFamily="18" charset="0"/>
              </a:rPr>
              <a:t>: Information Technology</a:t>
            </a:r>
          </a:p>
        </p:txBody>
      </p:sp>
    </p:spTree>
    <p:extLst>
      <p:ext uri="{BB962C8B-B14F-4D97-AF65-F5344CB8AC3E}">
        <p14:creationId xmlns:p14="http://schemas.microsoft.com/office/powerpoint/2010/main" val="3687565034"/>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defTabSz="736275" rtl="0" eaLnBrk="1" latinLnBrk="0" hangingPunct="1">
        <a:spcBef>
          <a:spcPct val="0"/>
        </a:spcBef>
        <a:buNone/>
        <a:defRPr sz="3500" kern="1200">
          <a:solidFill>
            <a:schemeClr val="tx1"/>
          </a:solidFill>
          <a:latin typeface="+mj-lt"/>
          <a:ea typeface="+mj-ea"/>
          <a:cs typeface="+mj-cs"/>
        </a:defRPr>
      </a:lvl1pPr>
    </p:titleStyle>
    <p:bodyStyle>
      <a:lvl1pPr marL="276103" indent="-276103" algn="l" defTabSz="736275"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1pPr>
      <a:lvl2pPr marL="598223" indent="-230086" algn="l" defTabSz="73627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2pPr>
      <a:lvl3pPr marL="920344" indent="-184069" algn="l" defTabSz="73627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3pPr>
      <a:lvl4pPr marL="1288481" indent="-184069" algn="l" defTabSz="7362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1656618" indent="-184069" algn="l" defTabSz="7362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024756" indent="-184069" algn="l" defTabSz="7362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392893" indent="-184069" algn="l" defTabSz="7362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761031" indent="-184069" algn="l" defTabSz="7362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129168" indent="-184069" algn="l" defTabSz="7362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736275" rtl="0" eaLnBrk="1" latinLnBrk="0" hangingPunct="1">
        <a:defRPr sz="1400" kern="1200">
          <a:solidFill>
            <a:schemeClr val="tx1"/>
          </a:solidFill>
          <a:latin typeface="+mn-lt"/>
          <a:ea typeface="+mn-ea"/>
          <a:cs typeface="+mn-cs"/>
        </a:defRPr>
      </a:lvl1pPr>
      <a:lvl2pPr marL="368137" algn="l" defTabSz="736275" rtl="0" eaLnBrk="1" latinLnBrk="0" hangingPunct="1">
        <a:defRPr sz="1400" kern="1200">
          <a:solidFill>
            <a:schemeClr val="tx1"/>
          </a:solidFill>
          <a:latin typeface="+mn-lt"/>
          <a:ea typeface="+mn-ea"/>
          <a:cs typeface="+mn-cs"/>
        </a:defRPr>
      </a:lvl2pPr>
      <a:lvl3pPr marL="736275" algn="l" defTabSz="736275" rtl="0" eaLnBrk="1" latinLnBrk="0" hangingPunct="1">
        <a:defRPr sz="1400" kern="1200">
          <a:solidFill>
            <a:schemeClr val="tx1"/>
          </a:solidFill>
          <a:latin typeface="+mn-lt"/>
          <a:ea typeface="+mn-ea"/>
          <a:cs typeface="+mn-cs"/>
        </a:defRPr>
      </a:lvl3pPr>
      <a:lvl4pPr marL="1104412" algn="l" defTabSz="736275" rtl="0" eaLnBrk="1" latinLnBrk="0" hangingPunct="1">
        <a:defRPr sz="1400" kern="1200">
          <a:solidFill>
            <a:schemeClr val="tx1"/>
          </a:solidFill>
          <a:latin typeface="+mn-lt"/>
          <a:ea typeface="+mn-ea"/>
          <a:cs typeface="+mn-cs"/>
        </a:defRPr>
      </a:lvl4pPr>
      <a:lvl5pPr marL="1472550" algn="l" defTabSz="736275" rtl="0" eaLnBrk="1" latinLnBrk="0" hangingPunct="1">
        <a:defRPr sz="1400" kern="1200">
          <a:solidFill>
            <a:schemeClr val="tx1"/>
          </a:solidFill>
          <a:latin typeface="+mn-lt"/>
          <a:ea typeface="+mn-ea"/>
          <a:cs typeface="+mn-cs"/>
        </a:defRPr>
      </a:lvl5pPr>
      <a:lvl6pPr marL="1840687" algn="l" defTabSz="736275" rtl="0" eaLnBrk="1" latinLnBrk="0" hangingPunct="1">
        <a:defRPr sz="1400" kern="1200">
          <a:solidFill>
            <a:schemeClr val="tx1"/>
          </a:solidFill>
          <a:latin typeface="+mn-lt"/>
          <a:ea typeface="+mn-ea"/>
          <a:cs typeface="+mn-cs"/>
        </a:defRPr>
      </a:lvl6pPr>
      <a:lvl7pPr marL="2208825" algn="l" defTabSz="736275" rtl="0" eaLnBrk="1" latinLnBrk="0" hangingPunct="1">
        <a:defRPr sz="1400" kern="1200">
          <a:solidFill>
            <a:schemeClr val="tx1"/>
          </a:solidFill>
          <a:latin typeface="+mn-lt"/>
          <a:ea typeface="+mn-ea"/>
          <a:cs typeface="+mn-cs"/>
        </a:defRPr>
      </a:lvl7pPr>
      <a:lvl8pPr marL="2576962" algn="l" defTabSz="736275" rtl="0" eaLnBrk="1" latinLnBrk="0" hangingPunct="1">
        <a:defRPr sz="1400" kern="1200">
          <a:solidFill>
            <a:schemeClr val="tx1"/>
          </a:solidFill>
          <a:latin typeface="+mn-lt"/>
          <a:ea typeface="+mn-ea"/>
          <a:cs typeface="+mn-cs"/>
        </a:defRPr>
      </a:lvl8pPr>
      <a:lvl9pPr marL="2945100" algn="l" defTabSz="73627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5917" y="428402"/>
            <a:ext cx="6552603" cy="361637"/>
          </a:xfrm>
          <a:prstGeom prst="rect">
            <a:avLst/>
          </a:prstGeom>
          <a:noFill/>
        </p:spPr>
        <p:txBody>
          <a:bodyPr wrap="square" rtlCol="0">
            <a:spAutoFit/>
          </a:bodyPr>
          <a:lstStyle/>
          <a:p>
            <a:pPr>
              <a:lnSpc>
                <a:spcPct val="150000"/>
              </a:lnSpc>
              <a:tabLst>
                <a:tab pos="1441872" algn="l"/>
                <a:tab pos="1588871" algn="l"/>
              </a:tabLst>
            </a:pPr>
            <a:r>
              <a:rPr lang="en-IN" sz="700" b="1" dirty="0">
                <a:solidFill>
                  <a:prstClr val="black"/>
                </a:solidFill>
                <a:latin typeface="Segoe UI" panose="020B0502040204020203" pitchFamily="34" charset="0"/>
                <a:cs typeface="Segoe UI" panose="020B0502040204020203" pitchFamily="34" charset="0"/>
              </a:rPr>
              <a:t>Project Title</a:t>
            </a:r>
            <a:r>
              <a:rPr lang="en-IN" sz="700" dirty="0">
                <a:solidFill>
                  <a:prstClr val="black"/>
                </a:solidFill>
                <a:latin typeface="Segoe UI" panose="020B0502040204020203" pitchFamily="34" charset="0"/>
                <a:cs typeface="Segoe UI" panose="020B0502040204020203" pitchFamily="34" charset="0"/>
              </a:rPr>
              <a:t>	</a:t>
            </a:r>
            <a:r>
              <a:rPr lang="en-IN" sz="700" b="1" dirty="0">
                <a:solidFill>
                  <a:prstClr val="black"/>
                </a:solidFill>
                <a:latin typeface="Segoe UI" panose="020B0502040204020203" pitchFamily="34" charset="0"/>
                <a:cs typeface="Segoe UI" panose="020B0502040204020203" pitchFamily="34" charset="0"/>
              </a:rPr>
              <a:t>:</a:t>
            </a:r>
            <a:r>
              <a:rPr lang="en-IN" sz="700" dirty="0">
                <a:solidFill>
                  <a:prstClr val="black"/>
                </a:solidFill>
                <a:latin typeface="Segoe UI" panose="020B0502040204020203" pitchFamily="34" charset="0"/>
                <a:cs typeface="Segoe UI" panose="020B0502040204020203" pitchFamily="34" charset="0"/>
              </a:rPr>
              <a:t>	House Price Prediction</a:t>
            </a:r>
            <a:endParaRPr lang="en-IN" sz="700" b="1" dirty="0">
              <a:solidFill>
                <a:prstClr val="black"/>
              </a:solidFill>
              <a:latin typeface="Segoe UI" panose="020B0502040204020203" pitchFamily="34" charset="0"/>
              <a:cs typeface="Segoe UI" panose="020B0502040204020203" pitchFamily="34" charset="0"/>
            </a:endParaRPr>
          </a:p>
          <a:p>
            <a:pPr>
              <a:tabLst>
                <a:tab pos="1441872" algn="l"/>
                <a:tab pos="1588871" algn="l"/>
              </a:tabLst>
            </a:pPr>
            <a:r>
              <a:rPr lang="en-IN" sz="700" b="1" dirty="0">
                <a:solidFill>
                  <a:prstClr val="black"/>
                </a:solidFill>
                <a:latin typeface="Segoe UI" panose="020B0502040204020203" pitchFamily="34" charset="0"/>
                <a:cs typeface="Segoe UI" panose="020B0502040204020203" pitchFamily="34" charset="0"/>
              </a:rPr>
              <a:t>Domain (Area of Project)	:     </a:t>
            </a:r>
            <a:r>
              <a:rPr lang="en-IN" sz="700" dirty="0">
                <a:solidFill>
                  <a:prstClr val="black"/>
                </a:solidFill>
                <a:latin typeface="Segoe UI" panose="020B0502040204020203" pitchFamily="34" charset="0"/>
                <a:cs typeface="Segoe UI" panose="020B0502040204020203" pitchFamily="34" charset="0"/>
              </a:rPr>
              <a:t>Machine Learning and AI</a:t>
            </a:r>
          </a:p>
        </p:txBody>
      </p:sp>
      <p:sp>
        <p:nvSpPr>
          <p:cNvPr id="2" name="TextBox 1"/>
          <p:cNvSpPr txBox="1"/>
          <p:nvPr/>
        </p:nvSpPr>
        <p:spPr>
          <a:xfrm>
            <a:off x="3062139" y="1112332"/>
            <a:ext cx="3931562" cy="900246"/>
          </a:xfrm>
          <a:prstGeom prst="rect">
            <a:avLst/>
          </a:prstGeom>
          <a:noFill/>
        </p:spPr>
        <p:txBody>
          <a:bodyPr wrap="square" rtlCol="0">
            <a:spAutoFit/>
          </a:bodyPr>
          <a:lstStyle/>
          <a:p>
            <a:pPr>
              <a:lnSpc>
                <a:spcPct val="150000"/>
              </a:lnSpc>
              <a:tabLst>
                <a:tab pos="1076325" algn="l"/>
                <a:tab pos="1298575" algn="l"/>
              </a:tabLst>
            </a:pPr>
            <a:r>
              <a:rPr lang="en-IN" sz="700" b="1" dirty="0">
                <a:solidFill>
                  <a:prstClr val="black"/>
                </a:solidFill>
                <a:latin typeface="Segoe UI" panose="020B0502040204020203" pitchFamily="34" charset="0"/>
                <a:cs typeface="Segoe UI" panose="020B0502040204020203" pitchFamily="34" charset="0"/>
              </a:rPr>
              <a:t>Name of Project Guide	:</a:t>
            </a:r>
            <a:r>
              <a:rPr lang="en-IN" sz="700" dirty="0">
                <a:solidFill>
                  <a:prstClr val="black"/>
                </a:solidFill>
                <a:latin typeface="Segoe UI" panose="020B0502040204020203" pitchFamily="34" charset="0"/>
                <a:cs typeface="Segoe UI" panose="020B0502040204020203" pitchFamily="34" charset="0"/>
              </a:rPr>
              <a:t>	</a:t>
            </a:r>
            <a:r>
              <a:rPr lang="en-IN" sz="700">
                <a:solidFill>
                  <a:prstClr val="black"/>
                </a:solidFill>
                <a:latin typeface="Segoe UI" panose="020B0502040204020203" pitchFamily="34" charset="0"/>
                <a:cs typeface="Segoe UI" panose="020B0502040204020203" pitchFamily="34" charset="0"/>
              </a:rPr>
              <a:t>Dr.</a:t>
            </a:r>
            <a:r>
              <a:rPr lang="en-IN" sz="700" dirty="0">
                <a:solidFill>
                  <a:prstClr val="black"/>
                </a:solidFill>
                <a:latin typeface="Segoe UI" panose="020B0502040204020203" pitchFamily="34" charset="0"/>
                <a:cs typeface="Segoe UI" panose="020B0502040204020203" pitchFamily="34" charset="0"/>
              </a:rPr>
              <a:t>  Swati Sinha 	(swati.sinha@vit.edu.in)</a:t>
            </a:r>
          </a:p>
          <a:p>
            <a:pPr>
              <a:lnSpc>
                <a:spcPct val="150000"/>
              </a:lnSpc>
              <a:tabLst>
                <a:tab pos="1076325" algn="l"/>
                <a:tab pos="1298575" algn="l"/>
              </a:tabLst>
            </a:pPr>
            <a:r>
              <a:rPr lang="en-IN" sz="700" b="1" dirty="0">
                <a:solidFill>
                  <a:prstClr val="black"/>
                </a:solidFill>
                <a:latin typeface="Segoe UI" panose="020B0502040204020203" pitchFamily="34" charset="0"/>
                <a:cs typeface="Segoe UI" panose="020B0502040204020203" pitchFamily="34" charset="0"/>
              </a:rPr>
              <a:t>Name of Students	: </a:t>
            </a:r>
            <a:r>
              <a:rPr lang="en-IN" sz="700" dirty="0">
                <a:solidFill>
                  <a:prstClr val="black"/>
                </a:solidFill>
                <a:latin typeface="Segoe UI" panose="020B0502040204020203" pitchFamily="34" charset="0"/>
                <a:cs typeface="Segoe UI" panose="020B0502040204020203" pitchFamily="34" charset="0"/>
              </a:rPr>
              <a:t>	</a:t>
            </a:r>
            <a:r>
              <a:rPr lang="en-IN" sz="700" dirty="0" err="1">
                <a:solidFill>
                  <a:prstClr val="black"/>
                </a:solidFill>
                <a:latin typeface="Segoe UI" panose="020B0502040204020203" pitchFamily="34" charset="0"/>
                <a:cs typeface="Segoe UI" panose="020B0502040204020203" pitchFamily="34" charset="0"/>
              </a:rPr>
              <a:t>Shefin</a:t>
            </a:r>
            <a:r>
              <a:rPr lang="en-IN" sz="700" dirty="0">
                <a:solidFill>
                  <a:prstClr val="black"/>
                </a:solidFill>
                <a:latin typeface="Segoe UI" panose="020B0502040204020203" pitchFamily="34" charset="0"/>
                <a:cs typeface="Segoe UI" panose="020B0502040204020203" pitchFamily="34" charset="0"/>
              </a:rPr>
              <a:t> </a:t>
            </a:r>
            <a:r>
              <a:rPr lang="en-IN" sz="700" dirty="0" err="1">
                <a:solidFill>
                  <a:prstClr val="black"/>
                </a:solidFill>
                <a:latin typeface="Segoe UI" panose="020B0502040204020203" pitchFamily="34" charset="0"/>
                <a:cs typeface="Segoe UI" panose="020B0502040204020203" pitchFamily="34" charset="0"/>
              </a:rPr>
              <a:t>Shajit</a:t>
            </a:r>
            <a:r>
              <a:rPr lang="en-IN" sz="700" dirty="0">
                <a:solidFill>
                  <a:prstClr val="black"/>
                </a:solidFill>
                <a:latin typeface="Segoe UI" panose="020B0502040204020203" pitchFamily="34" charset="0"/>
                <a:cs typeface="Segoe UI" panose="020B0502040204020203" pitchFamily="34" charset="0"/>
              </a:rPr>
              <a:t> 	(sheffinshajit@gmail.com)</a:t>
            </a:r>
          </a:p>
          <a:p>
            <a:pPr>
              <a:lnSpc>
                <a:spcPct val="150000"/>
              </a:lnSpc>
              <a:tabLst>
                <a:tab pos="1076325" algn="l"/>
                <a:tab pos="1298575" algn="l"/>
              </a:tabLst>
            </a:pPr>
            <a:r>
              <a:rPr lang="en-IN" sz="700" dirty="0">
                <a:solidFill>
                  <a:prstClr val="black"/>
                </a:solidFill>
                <a:latin typeface="Segoe UI" panose="020B0502040204020203" pitchFamily="34" charset="0"/>
                <a:cs typeface="Segoe UI" panose="020B0502040204020203" pitchFamily="34" charset="0"/>
              </a:rPr>
              <a:t>		Sushant Kulkarni 	(kulkarnisushant0408@gmail.com)</a:t>
            </a:r>
          </a:p>
          <a:p>
            <a:pPr>
              <a:lnSpc>
                <a:spcPct val="150000"/>
              </a:lnSpc>
              <a:tabLst>
                <a:tab pos="1076325" algn="l"/>
                <a:tab pos="1298575" algn="l"/>
              </a:tabLst>
            </a:pPr>
            <a:r>
              <a:rPr lang="en-IN" sz="700" dirty="0">
                <a:solidFill>
                  <a:prstClr val="black"/>
                </a:solidFill>
                <a:latin typeface="Segoe UI" panose="020B0502040204020203" pitchFamily="34" charset="0"/>
                <a:cs typeface="Segoe UI" panose="020B0502040204020203" pitchFamily="34" charset="0"/>
              </a:rPr>
              <a:t>		Akshay Mohite 	(akmohite1506</a:t>
            </a:r>
            <a:r>
              <a:rPr lang="en-IN" sz="700" dirty="0">
                <a:latin typeface="Segoe UI" panose="020B0502040204020203" pitchFamily="34" charset="0"/>
                <a:cs typeface="Segoe UI" panose="020B0502040204020203" pitchFamily="34" charset="0"/>
              </a:rPr>
              <a:t>@gmail.com</a:t>
            </a:r>
            <a:r>
              <a:rPr lang="en-IN" sz="700" dirty="0">
                <a:solidFill>
                  <a:prstClr val="black"/>
                </a:solidFill>
                <a:latin typeface="Segoe UI" panose="020B0502040204020203" pitchFamily="34" charset="0"/>
                <a:cs typeface="Segoe UI" panose="020B0502040204020203" pitchFamily="34" charset="0"/>
              </a:rPr>
              <a:t>)</a:t>
            </a:r>
          </a:p>
          <a:p>
            <a:pPr>
              <a:lnSpc>
                <a:spcPct val="150000"/>
              </a:lnSpc>
              <a:tabLst>
                <a:tab pos="1076325" algn="l"/>
                <a:tab pos="1298575" algn="l"/>
              </a:tabLst>
            </a:pPr>
            <a:r>
              <a:rPr lang="en-IN" sz="700" dirty="0">
                <a:solidFill>
                  <a:prstClr val="black"/>
                </a:solidFill>
                <a:latin typeface="Segoe UI" panose="020B0502040204020203" pitchFamily="34" charset="0"/>
                <a:cs typeface="Segoe UI" panose="020B0502040204020203" pitchFamily="34" charset="0"/>
              </a:rPr>
              <a:t>                                                     </a:t>
            </a:r>
          </a:p>
        </p:txBody>
      </p:sp>
      <p:sp>
        <p:nvSpPr>
          <p:cNvPr id="4" name="TextBox 3"/>
          <p:cNvSpPr txBox="1"/>
          <p:nvPr/>
        </p:nvSpPr>
        <p:spPr>
          <a:xfrm>
            <a:off x="505917" y="2228602"/>
            <a:ext cx="6552603" cy="954107"/>
          </a:xfrm>
          <a:prstGeom prst="rect">
            <a:avLst/>
          </a:prstGeom>
          <a:noFill/>
        </p:spPr>
        <p:txBody>
          <a:bodyPr wrap="square" rtlCol="0">
            <a:spAutoFit/>
          </a:bodyPr>
          <a:lstStyle/>
          <a:p>
            <a:pPr algn="just"/>
            <a:r>
              <a:rPr lang="en-IN" sz="700" b="1" dirty="0">
                <a:solidFill>
                  <a:prstClr val="black"/>
                </a:solidFill>
                <a:latin typeface="Segoe UI" panose="020B0502040204020203" pitchFamily="34" charset="0"/>
                <a:cs typeface="Segoe UI" panose="020B0502040204020203" pitchFamily="34" charset="0"/>
              </a:rPr>
              <a:t>Brief idea of Project</a:t>
            </a:r>
            <a:r>
              <a:rPr lang="en-IN" sz="700" dirty="0">
                <a:solidFill>
                  <a:prstClr val="black"/>
                </a:solidFill>
                <a:latin typeface="Segoe UI" panose="020B0502040204020203" pitchFamily="34" charset="0"/>
                <a:cs typeface="Segoe UI" panose="020B0502040204020203" pitchFamily="34" charset="0"/>
              </a:rPr>
              <a:t> :  </a:t>
            </a:r>
          </a:p>
          <a:p>
            <a:pPr algn="just"/>
            <a:r>
              <a:rPr lang="en-US" sz="700" dirty="0">
                <a:latin typeface="Segoe UI" pitchFamily="34" charset="0"/>
                <a:cs typeface="Segoe UI" pitchFamily="34" charset="0"/>
              </a:rPr>
              <a:t>In 2021, the sector must adopt innovative ways of dealing with the requirements. While houses will continue to be sold, they will now be done with creative disruption. The reinvention will include technology playing a lead role in meeting altered norms being considered by home buyers. The aim of the system is to help the user to make smart investment decisions while buying a house or find the accurate price of the house . The ensemble model incorporated in our system (weighted average of Decision Tree, Linear Regression, and K-Nearest Neighbor) brings an added advantage over using solo algorithms in the process of obtaining minimum error in prediction. </a:t>
            </a:r>
          </a:p>
          <a:p>
            <a:pPr algn="just"/>
            <a:endParaRPr lang="en-US" sz="700" dirty="0">
              <a:latin typeface="Segoe UI" pitchFamily="34" charset="0"/>
              <a:cs typeface="Segoe UI" pitchFamily="34" charset="0"/>
            </a:endParaRPr>
          </a:p>
          <a:p>
            <a:pPr algn="just"/>
            <a:r>
              <a:rPr lang="en-IN" sz="700" b="1" dirty="0">
                <a:solidFill>
                  <a:prstClr val="black"/>
                </a:solidFill>
                <a:latin typeface="Segoe UI" pitchFamily="34" charset="0"/>
                <a:cs typeface="Segoe UI" pitchFamily="34" charset="0"/>
              </a:rPr>
              <a:t>Screenshots of the Project / Photos of Working Model (Min.3):</a:t>
            </a:r>
          </a:p>
        </p:txBody>
      </p:sp>
      <p:sp>
        <p:nvSpPr>
          <p:cNvPr id="8" name="TextBox 7"/>
          <p:cNvSpPr txBox="1"/>
          <p:nvPr/>
        </p:nvSpPr>
        <p:spPr>
          <a:xfrm>
            <a:off x="505917" y="4172818"/>
            <a:ext cx="6495984" cy="846386"/>
          </a:xfrm>
          <a:prstGeom prst="rect">
            <a:avLst/>
          </a:prstGeom>
          <a:noFill/>
        </p:spPr>
        <p:txBody>
          <a:bodyPr wrap="square" rtlCol="0">
            <a:spAutoFit/>
          </a:bodyPr>
          <a:lstStyle/>
          <a:p>
            <a:r>
              <a:rPr lang="en-IN" sz="700" b="1" dirty="0">
                <a:solidFill>
                  <a:prstClr val="black"/>
                </a:solidFill>
                <a:latin typeface="Segoe UI" panose="020B0502040204020203" pitchFamily="34" charset="0"/>
                <a:cs typeface="Segoe UI" panose="020B0502040204020203" pitchFamily="34" charset="0"/>
              </a:rPr>
              <a:t>Applications: </a:t>
            </a:r>
          </a:p>
          <a:p>
            <a:pPr marL="184069" indent="-184069">
              <a:buAutoNum type="arabicPeriod"/>
            </a:pPr>
            <a:r>
              <a:rPr lang="en-US" sz="700" dirty="0">
                <a:solidFill>
                  <a:prstClr val="black"/>
                </a:solidFill>
                <a:latin typeface="Segoe UI" panose="020B0502040204020203" pitchFamily="34" charset="0"/>
                <a:cs typeface="Segoe UI" panose="020B0502040204020203" pitchFamily="34" charset="0"/>
              </a:rPr>
              <a:t>Estimate the price for a particular house considering the real-life factors.</a:t>
            </a:r>
          </a:p>
          <a:p>
            <a:pPr marL="184069" indent="-184069">
              <a:buAutoNum type="arabicPeriod"/>
            </a:pPr>
            <a:r>
              <a:rPr lang="en-IN" sz="700" dirty="0">
                <a:solidFill>
                  <a:prstClr val="black"/>
                </a:solidFill>
                <a:latin typeface="Segoe UI" panose="020B0502040204020203" pitchFamily="34" charset="0"/>
                <a:cs typeface="Segoe UI" panose="020B0502040204020203" pitchFamily="34" charset="0"/>
              </a:rPr>
              <a:t>Manage house parameters according to the ideal predicted price.</a:t>
            </a:r>
          </a:p>
          <a:p>
            <a:endParaRPr lang="en-IN" sz="700" dirty="0">
              <a:solidFill>
                <a:prstClr val="black"/>
              </a:solidFill>
              <a:latin typeface="Segoe UI" panose="020B0502040204020203" pitchFamily="34" charset="0"/>
              <a:cs typeface="Segoe UI" panose="020B0502040204020203" pitchFamily="34" charset="0"/>
            </a:endParaRPr>
          </a:p>
          <a:p>
            <a:pPr algn="just"/>
            <a:r>
              <a:rPr lang="en-IN" sz="700" b="1" dirty="0">
                <a:solidFill>
                  <a:prstClr val="black"/>
                </a:solidFill>
                <a:latin typeface="Segoe UI" panose="020B0502040204020203" pitchFamily="34" charset="0"/>
                <a:cs typeface="Segoe UI" panose="020B0502040204020203" pitchFamily="34" charset="0"/>
              </a:rPr>
              <a:t>Awards/Participation if Any for TPP / Competitions / Paper Publication / Any Other Pls. Specify: -- </a:t>
            </a:r>
          </a:p>
          <a:p>
            <a:pPr algn="just"/>
            <a:r>
              <a:rPr lang="en-IN" sz="700" dirty="0">
                <a:solidFill>
                  <a:prstClr val="black"/>
                </a:solidFill>
                <a:latin typeface="Segoe UI" panose="020B0502040204020203" pitchFamily="34" charset="0"/>
                <a:cs typeface="Segoe UI" panose="020B0502040204020203" pitchFamily="34" charset="0"/>
              </a:rPr>
              <a:t>Under process- waiting for acceptance status.</a:t>
            </a:r>
          </a:p>
          <a:p>
            <a:endParaRPr lang="en-IN" sz="700" dirty="0">
              <a:solidFill>
                <a:prstClr val="black"/>
              </a:solidFill>
              <a:latin typeface="Segoe UI" panose="020B0502040204020203" pitchFamily="34" charset="0"/>
              <a:cs typeface="Segoe UI" panose="020B0502040204020203" pitchFamily="34" charset="0"/>
            </a:endParaRPr>
          </a:p>
        </p:txBody>
      </p:sp>
      <p:sp>
        <p:nvSpPr>
          <p:cNvPr id="10" name="TextBox 9"/>
          <p:cNvSpPr txBox="1"/>
          <p:nvPr/>
        </p:nvSpPr>
        <p:spPr>
          <a:xfrm>
            <a:off x="7058520" y="5118310"/>
            <a:ext cx="357415" cy="215444"/>
          </a:xfrm>
          <a:prstGeom prst="rect">
            <a:avLst/>
          </a:prstGeom>
          <a:noFill/>
        </p:spPr>
        <p:txBody>
          <a:bodyPr wrap="square" rtlCol="0">
            <a:spAutoFit/>
          </a:bodyPr>
          <a:lstStyle/>
          <a:p>
            <a:endParaRPr lang="en-IN" sz="800" b="1" dirty="0">
              <a:solidFill>
                <a:prstClr val="black"/>
              </a:solidFill>
              <a:latin typeface="Arial" panose="020B0604020202020204" pitchFamily="34" charset="0"/>
              <a:cs typeface="Arial" panose="020B0604020202020204" pitchFamily="34" charset="0"/>
            </a:endParaRPr>
          </a:p>
        </p:txBody>
      </p:sp>
      <p:grpSp>
        <p:nvGrpSpPr>
          <p:cNvPr id="3" name="Group 2"/>
          <p:cNvGrpSpPr/>
          <p:nvPr/>
        </p:nvGrpSpPr>
        <p:grpSpPr>
          <a:xfrm>
            <a:off x="613867" y="3212711"/>
            <a:ext cx="6264696" cy="882689"/>
            <a:chOff x="964862" y="3313468"/>
            <a:chExt cx="5737656" cy="882689"/>
          </a:xfrm>
        </p:grpSpPr>
        <p:pic>
          <p:nvPicPr>
            <p:cNvPr id="16" name="image18.jpeg"/>
            <p:cNvPicPr/>
            <p:nvPr/>
          </p:nvPicPr>
          <p:blipFill>
            <a:blip r:embed="rId3">
              <a:extLst>
                <a:ext uri="{28A0092B-C50C-407E-A947-70E740481C1C}">
                  <a14:useLocalDpi xmlns:a14="http://schemas.microsoft.com/office/drawing/2010/main" val="0"/>
                </a:ext>
              </a:extLst>
            </a:blip>
            <a:srcRect/>
            <a:stretch/>
          </p:blipFill>
          <p:spPr>
            <a:xfrm>
              <a:off x="964862" y="3313468"/>
              <a:ext cx="1953261" cy="867215"/>
            </a:xfrm>
            <a:prstGeom prst="rect">
              <a:avLst/>
            </a:prstGeom>
          </p:spPr>
        </p:pic>
        <p:pic>
          <p:nvPicPr>
            <p:cNvPr id="17" name="image20.jpeg"/>
            <p:cNvPicPr/>
            <p:nvPr/>
          </p:nvPicPr>
          <p:blipFill>
            <a:blip r:embed="rId4" cstate="print">
              <a:extLst>
                <a:ext uri="{28A0092B-C50C-407E-A947-70E740481C1C}">
                  <a14:useLocalDpi xmlns:a14="http://schemas.microsoft.com/office/drawing/2010/main" val="0"/>
                </a:ext>
              </a:extLst>
            </a:blip>
            <a:srcRect/>
            <a:stretch/>
          </p:blipFill>
          <p:spPr>
            <a:xfrm>
              <a:off x="2971811" y="3313468"/>
              <a:ext cx="1890528" cy="867215"/>
            </a:xfrm>
            <a:prstGeom prst="rect">
              <a:avLst/>
            </a:prstGeom>
          </p:spPr>
        </p:pic>
        <p:pic>
          <p:nvPicPr>
            <p:cNvPr id="18" name="image21.jpeg"/>
            <p:cNvPicPr/>
            <p:nvPr/>
          </p:nvPicPr>
          <p:blipFill>
            <a:blip r:embed="rId5" cstate="print">
              <a:extLst>
                <a:ext uri="{28A0092B-C50C-407E-A947-70E740481C1C}">
                  <a14:useLocalDpi xmlns:a14="http://schemas.microsoft.com/office/drawing/2010/main" val="0"/>
                </a:ext>
              </a:extLst>
            </a:blip>
            <a:srcRect/>
            <a:stretch/>
          </p:blipFill>
          <p:spPr>
            <a:xfrm>
              <a:off x="4916027" y="3313468"/>
              <a:ext cx="1786491" cy="882689"/>
            </a:xfrm>
            <a:prstGeom prst="rect">
              <a:avLst/>
            </a:prstGeom>
          </p:spPr>
        </p:pic>
      </p:grpSp>
      <p:grpSp>
        <p:nvGrpSpPr>
          <p:cNvPr id="5" name="Group 4"/>
          <p:cNvGrpSpPr/>
          <p:nvPr/>
        </p:nvGrpSpPr>
        <p:grpSpPr>
          <a:xfrm>
            <a:off x="757883" y="1230260"/>
            <a:ext cx="2016224" cy="543889"/>
            <a:chOff x="655862" y="1230260"/>
            <a:chExt cx="1830632" cy="1080948"/>
          </a:xfrm>
        </p:grpSpPr>
        <p:pic>
          <p:nvPicPr>
            <p:cNvPr id="19" name="Picture 18"/>
            <p:cNvPicPr/>
            <p:nvPr/>
          </p:nvPicPr>
          <p:blipFill>
            <a:blip r:embed="rId6" cstate="print">
              <a:extLst>
                <a:ext uri="{28A0092B-C50C-407E-A947-70E740481C1C}">
                  <a14:useLocalDpi xmlns:a14="http://schemas.microsoft.com/office/drawing/2010/main" val="0"/>
                </a:ext>
              </a:extLst>
            </a:blip>
            <a:srcRect/>
            <a:stretch/>
          </p:blipFill>
          <p:spPr bwMode="auto">
            <a:xfrm>
              <a:off x="655862" y="1230260"/>
              <a:ext cx="471129" cy="1080946"/>
            </a:xfrm>
            <a:prstGeom prst="rect">
              <a:avLst/>
            </a:prstGeom>
            <a:noFill/>
            <a:ln>
              <a:noFill/>
            </a:ln>
          </p:spPr>
        </p:pic>
        <p:pic>
          <p:nvPicPr>
            <p:cNvPr id="22" name="Picture 21"/>
            <p:cNvPicPr/>
            <p:nvPr/>
          </p:nvPicPr>
          <p:blipFill>
            <a:blip r:embed="rId7" cstate="print">
              <a:extLst>
                <a:ext uri="{28A0092B-C50C-407E-A947-70E740481C1C}">
                  <a14:useLocalDpi xmlns:a14="http://schemas.microsoft.com/office/drawing/2010/main" val="0"/>
                </a:ext>
              </a:extLst>
            </a:blip>
            <a:srcRect/>
            <a:stretch/>
          </p:blipFill>
          <p:spPr bwMode="auto">
            <a:xfrm>
              <a:off x="1575730" y="1230260"/>
              <a:ext cx="466156" cy="1080946"/>
            </a:xfrm>
            <a:prstGeom prst="rect">
              <a:avLst/>
            </a:prstGeom>
            <a:noFill/>
            <a:ln>
              <a:noFill/>
            </a:ln>
          </p:spPr>
        </p:pic>
        <p:pic>
          <p:nvPicPr>
            <p:cNvPr id="11" name="Picture 10"/>
            <p:cNvPicPr>
              <a:picLocks noChangeAspect="1"/>
            </p:cNvPicPr>
            <p:nvPr/>
          </p:nvPicPr>
          <p:blipFill rotWithShape="1">
            <a:blip r:embed="rId8" cstate="print">
              <a:extLst>
                <a:ext uri="{28A0092B-C50C-407E-A947-70E740481C1C}">
                  <a14:useLocalDpi xmlns:a14="http://schemas.microsoft.com/office/drawing/2010/main" val="0"/>
                </a:ext>
              </a:extLst>
            </a:blip>
            <a:srcRect t="10880"/>
            <a:stretch/>
          </p:blipFill>
          <p:spPr>
            <a:xfrm>
              <a:off x="2037755" y="1230260"/>
              <a:ext cx="448739" cy="1080946"/>
            </a:xfrm>
            <a:prstGeom prst="rect">
              <a:avLst/>
            </a:prstGeom>
          </p:spPr>
        </p:pic>
        <p:pic>
          <p:nvPicPr>
            <p:cNvPr id="15" name="Picture 14"/>
            <p:cNvPicPr>
              <a:picLocks noChangeAspect="1"/>
            </p:cNvPicPr>
            <p:nvPr/>
          </p:nvPicPr>
          <p:blipFill rotWithShape="1">
            <a:blip r:embed="rId9" cstate="print">
              <a:extLst>
                <a:ext uri="{28A0092B-C50C-407E-A947-70E740481C1C}">
                  <a14:useLocalDpi xmlns:a14="http://schemas.microsoft.com/office/drawing/2010/main" val="0"/>
                </a:ext>
              </a:extLst>
            </a:blip>
            <a:srcRect t="11443"/>
            <a:stretch/>
          </p:blipFill>
          <p:spPr>
            <a:xfrm>
              <a:off x="1126990" y="1230262"/>
              <a:ext cx="448739" cy="1080946"/>
            </a:xfrm>
            <a:prstGeom prst="rect">
              <a:avLst/>
            </a:prstGeom>
          </p:spPr>
        </p:pic>
      </p:grpSp>
    </p:spTree>
    <p:extLst>
      <p:ext uri="{BB962C8B-B14F-4D97-AF65-F5344CB8AC3E}">
        <p14:creationId xmlns:p14="http://schemas.microsoft.com/office/powerpoint/2010/main" val="6213772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3760</TotalTime>
  <Words>293</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BlackChancery</vt:lpstr>
      <vt:lpstr>Calibri</vt:lpstr>
      <vt:lpstr>Segoe UI</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Bade</dc:creator>
  <cp:lastModifiedBy>SUSHANT KULKARNI</cp:lastModifiedBy>
  <cp:revision>148</cp:revision>
  <dcterms:created xsi:type="dcterms:W3CDTF">2018-04-09T06:46:57Z</dcterms:created>
  <dcterms:modified xsi:type="dcterms:W3CDTF">2021-05-06T17:56:02Z</dcterms:modified>
</cp:coreProperties>
</file>