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5" r:id="rId3"/>
    <p:sldId id="257" r:id="rId4"/>
    <p:sldId id="260" r:id="rId5"/>
    <p:sldId id="270" r:id="rId6"/>
    <p:sldId id="261" r:id="rId7"/>
    <p:sldId id="262" r:id="rId8"/>
    <p:sldId id="269"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3F7ED-017D-481E-875C-730A519A965F}"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0B9FD-E788-4E13-BA4F-3CF780F80B63}" type="slidenum">
              <a:rPr lang="en-US" smtClean="0"/>
              <a:t>‹#›</a:t>
            </a:fld>
            <a:endParaRPr lang="en-US"/>
          </a:p>
        </p:txBody>
      </p:sp>
    </p:spTree>
    <p:extLst>
      <p:ext uri="{BB962C8B-B14F-4D97-AF65-F5344CB8AC3E}">
        <p14:creationId xmlns:p14="http://schemas.microsoft.com/office/powerpoint/2010/main" val="127924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07729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81025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4015237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812716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87887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9936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3740864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81272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05930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305175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12444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420013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197043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12658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116457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E6D7A-A1E6-41F8-B8F1-DA91253BE44B}" type="datetimeFigureOut">
              <a:rPr lang="en-US" smtClean="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212069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F5E6D7A-A1E6-41F8-B8F1-DA91253BE44B}" type="datetimeFigureOut">
              <a:rPr lang="en-US" smtClean="0"/>
              <a:t>8/11/2022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CC74F0D-512F-49CC-8B96-80312C09B54C}" type="slidenum">
              <a:rPr lang="en-US" smtClean="0"/>
              <a:t>‹#›</a:t>
            </a:fld>
            <a:endParaRPr lang="en-US" dirty="0"/>
          </a:p>
        </p:txBody>
      </p:sp>
    </p:spTree>
    <p:extLst>
      <p:ext uri="{BB962C8B-B14F-4D97-AF65-F5344CB8AC3E}">
        <p14:creationId xmlns:p14="http://schemas.microsoft.com/office/powerpoint/2010/main" val="184624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F5E6D7A-A1E6-41F8-B8F1-DA91253BE44B}" type="datetimeFigureOut">
              <a:rPr lang="en-US" smtClean="0"/>
              <a:t>8/11/2022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CC74F0D-512F-49CC-8B96-80312C09B54C}" type="slidenum">
              <a:rPr lang="en-US" smtClean="0"/>
              <a:t>‹#›</a:t>
            </a:fld>
            <a:endParaRPr lang="en-US" dirty="0"/>
          </a:p>
        </p:txBody>
      </p:sp>
    </p:spTree>
    <p:extLst>
      <p:ext uri="{BB962C8B-B14F-4D97-AF65-F5344CB8AC3E}">
        <p14:creationId xmlns:p14="http://schemas.microsoft.com/office/powerpoint/2010/main" val="42871529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8AA3C-291A-B4AF-78E5-61FCA8BDE8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60172" y="1726173"/>
            <a:ext cx="5445289" cy="1526888"/>
          </a:xfrm>
          <a:prstGeom prst="rect">
            <a:avLst/>
          </a:prstGeom>
        </p:spPr>
      </p:pic>
      <p:sp>
        <p:nvSpPr>
          <p:cNvPr id="2" name="Title 1">
            <a:extLst>
              <a:ext uri="{FF2B5EF4-FFF2-40B4-BE49-F238E27FC236}">
                <a16:creationId xmlns:a16="http://schemas.microsoft.com/office/drawing/2014/main" id="{071FA1DB-9F19-F858-FDF2-7945D4A38A85}"/>
              </a:ext>
            </a:extLst>
          </p:cNvPr>
          <p:cNvSpPr txBox="1">
            <a:spLocks/>
          </p:cNvSpPr>
          <p:nvPr/>
        </p:nvSpPr>
        <p:spPr>
          <a:xfrm>
            <a:off x="1143001" y="3349689"/>
            <a:ext cx="9905998" cy="1089309"/>
          </a:xfrm>
          <a:prstGeom prst="rect">
            <a:avLst/>
          </a:prstGeom>
        </p:spPr>
        <p:txBody>
          <a:bodyPr vert="horz" lIns="91440" tIns="45720" rIns="91440" bIns="45720" rtlCol="0" anchor="b">
            <a:normAutofit lnSpcReduction="10000"/>
          </a:bodyPr>
          <a:lstStyle>
            <a:lvl1pPr algn="ctr" defTabSz="4572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dirty="0"/>
              <a:t>Python Tutorial # 1</a:t>
            </a:r>
          </a:p>
        </p:txBody>
      </p:sp>
    </p:spTree>
    <p:extLst>
      <p:ext uri="{BB962C8B-B14F-4D97-AF65-F5344CB8AC3E}">
        <p14:creationId xmlns:p14="http://schemas.microsoft.com/office/powerpoint/2010/main" val="7599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BDB6-4188-48AF-C360-31BABF877441}"/>
              </a:ext>
            </a:extLst>
          </p:cNvPr>
          <p:cNvSpPr>
            <a:spLocks noGrp="1"/>
          </p:cNvSpPr>
          <p:nvPr>
            <p:ph type="title"/>
          </p:nvPr>
        </p:nvSpPr>
        <p:spPr>
          <a:xfrm>
            <a:off x="1141413" y="1866122"/>
            <a:ext cx="9905998" cy="849085"/>
          </a:xfrm>
        </p:spPr>
        <p:txBody>
          <a:bodyPr>
            <a:normAutofit fontScale="90000"/>
          </a:bodyPr>
          <a:lstStyle/>
          <a:p>
            <a:r>
              <a:rPr lang="en-US" dirty="0">
                <a:solidFill>
                  <a:srgbClr val="FF0000"/>
                </a:solidFill>
              </a:rPr>
              <a:t>A Note to Remember: </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2FB7DA85-4F72-1A81-F20D-4B491401D624}"/>
              </a:ext>
            </a:extLst>
          </p:cNvPr>
          <p:cNvSpPr>
            <a:spLocks noGrp="1"/>
          </p:cNvSpPr>
          <p:nvPr>
            <p:ph idx="1"/>
          </p:nvPr>
        </p:nvSpPr>
        <p:spPr>
          <a:xfrm>
            <a:off x="1141413" y="2313993"/>
            <a:ext cx="9905998" cy="1716831"/>
          </a:xfrm>
        </p:spPr>
        <p:txBody>
          <a:bodyPr/>
          <a:lstStyle/>
          <a:p>
            <a:pPr marL="0" indent="0">
              <a:buNone/>
            </a:pPr>
            <a:r>
              <a:rPr lang="en-US" cap="none" dirty="0">
                <a:solidFill>
                  <a:srgbClr val="FF0000"/>
                </a:solidFill>
              </a:rPr>
              <a:t>Everything in this PPT is demonstrated in Video. These slides are just remembering notes for beginners. So, steps in this file might be little confusing. For clear understanding of every step, please follow the video.</a:t>
            </a:r>
          </a:p>
        </p:txBody>
      </p:sp>
    </p:spTree>
    <p:extLst>
      <p:ext uri="{BB962C8B-B14F-4D97-AF65-F5344CB8AC3E}">
        <p14:creationId xmlns:p14="http://schemas.microsoft.com/office/powerpoint/2010/main" val="117313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lstStyle/>
          <a:p>
            <a:r>
              <a:rPr lang="en-US" dirty="0"/>
              <a:t>Outline:</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2220685" y="1698172"/>
            <a:ext cx="8826725" cy="3918858"/>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Python Introduction</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Installation / Setup of IDE</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Run Python in CMD</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Executing a .</a:t>
            </a:r>
            <a:r>
              <a:rPr lang="en-US" sz="2800" cap="none"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py</a:t>
            </a: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file</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Run Python in Spyder</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Print function</a:t>
            </a:r>
          </a:p>
          <a:p>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965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dirty="0"/>
              <a:t>Python introduction</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3303037"/>
          </a:xfrm>
        </p:spPr>
        <p:txBody>
          <a:bodyPr>
            <a:normAutofit/>
          </a:bodyPr>
          <a:lstStyle/>
          <a:p>
            <a:pPr marL="0" indent="0">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hlinkClick r:id="rId2"/>
              </a:rPr>
              <a:t>https://en.wikipedia.org/wiki/Python_(programming_language)</a:t>
            </a:r>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242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dirty="0"/>
              <a:t>Install python</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3303037"/>
          </a:xfrm>
        </p:spPr>
        <p:txBody>
          <a:bodyPr>
            <a:normAutofit/>
          </a:bodyPr>
          <a:lstStyle/>
          <a:p>
            <a:pPr marL="0" indent="0">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Visit the following link and download and install python</a:t>
            </a:r>
          </a:p>
          <a:p>
            <a:pPr marL="0" indent="0">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hlinkClick r:id="rId2"/>
              </a:rPr>
              <a:t>https://www.python.org/downloads/</a:t>
            </a:r>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676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Install Spyder</a:t>
            </a:r>
            <a:endPar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3303037"/>
          </a:xfrm>
        </p:spPr>
        <p:txBody>
          <a:bodyPr>
            <a:normAutofit/>
          </a:bodyPr>
          <a:lstStyle/>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python -m pip install pyqt5</a:t>
            </a: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python -m pip install </a:t>
            </a:r>
            <a:r>
              <a:rPr lang="en-US" sz="2800" cap="none"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spyder</a:t>
            </a:r>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python -m pip install </a:t>
            </a:r>
            <a:r>
              <a:rPr lang="en-US" sz="2800" cap="none"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PyQtWebEngine</a:t>
            </a:r>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32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Launch Spyder</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1296955" y="2034073"/>
            <a:ext cx="9750455" cy="2015413"/>
          </a:xfrm>
        </p:spPr>
        <p:txBody>
          <a:bodyPr>
            <a:normAutofit/>
          </a:bodyPr>
          <a:lstStyle/>
          <a:p>
            <a:pPr marL="0" indent="0">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Launch </a:t>
            </a:r>
            <a:r>
              <a:rPr lang="en-US" sz="2800" cap="none"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Syder</a:t>
            </a: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by following command</a:t>
            </a:r>
          </a:p>
          <a:p>
            <a:pPr marL="0" indent="0">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&gt;&gt; </a:t>
            </a:r>
            <a:r>
              <a:rPr lang="en-US" sz="2800" cap="none"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spyder</a:t>
            </a: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0178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D307-4A1F-8FBE-4806-63C332875C6A}"/>
              </a:ext>
            </a:extLst>
          </p:cNvPr>
          <p:cNvSpPr>
            <a:spLocks noGrp="1"/>
          </p:cNvSpPr>
          <p:nvPr>
            <p:ph type="title"/>
          </p:nvPr>
        </p:nvSpPr>
        <p:spPr>
          <a:xfrm>
            <a:off x="1141413" y="609600"/>
            <a:ext cx="9905998" cy="836645"/>
          </a:xfrm>
        </p:spPr>
        <p:txBody>
          <a:bodyPr>
            <a:normAutofit/>
          </a:bodyPr>
          <a:lstStyle/>
          <a:p>
            <a:r>
              <a:rPr lang="en-US" sz="32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Running Code in Spyder</a:t>
            </a:r>
          </a:p>
        </p:txBody>
      </p:sp>
      <p:sp>
        <p:nvSpPr>
          <p:cNvPr id="3" name="Content Placeholder 2">
            <a:extLst>
              <a:ext uri="{FF2B5EF4-FFF2-40B4-BE49-F238E27FC236}">
                <a16:creationId xmlns:a16="http://schemas.microsoft.com/office/drawing/2014/main" id="{C59C8F22-6A66-555B-3251-6AE2C69B7191}"/>
              </a:ext>
            </a:extLst>
          </p:cNvPr>
          <p:cNvSpPr>
            <a:spLocks noGrp="1"/>
          </p:cNvSpPr>
          <p:nvPr>
            <p:ph idx="1"/>
          </p:nvPr>
        </p:nvSpPr>
        <p:spPr>
          <a:xfrm>
            <a:off x="3172408" y="2034073"/>
            <a:ext cx="7875002" cy="2015413"/>
          </a:xfrm>
        </p:spPr>
        <p:txBody>
          <a:bodyPr>
            <a:normAutofit/>
          </a:bodyPr>
          <a:lstStyle/>
          <a:p>
            <a:pPr marL="0" indent="0">
              <a:buNone/>
            </a:pPr>
            <a:r>
              <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print(OUTPUT)</a:t>
            </a:r>
          </a:p>
          <a:p>
            <a:pPr marL="0" indent="0">
              <a:buNone/>
            </a:pPr>
            <a:endParaRPr lang="en-US" sz="2800" cap="none"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540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3A5A-8895-4871-9983-68B094C70051}"/>
              </a:ext>
            </a:extLst>
          </p:cNvPr>
          <p:cNvSpPr>
            <a:spLocks noGrp="1"/>
          </p:cNvSpPr>
          <p:nvPr>
            <p:ph type="title"/>
          </p:nvPr>
        </p:nvSpPr>
        <p:spPr>
          <a:xfrm>
            <a:off x="1141413" y="609599"/>
            <a:ext cx="9905998" cy="5809861"/>
          </a:xfrm>
        </p:spPr>
        <p:txBody>
          <a:bodyPr/>
          <a:lstStyle/>
          <a:p>
            <a:pPr algn="ctr"/>
            <a:r>
              <a:rPr lang="en-US" dirty="0"/>
              <a:t>Keep Supporting.</a:t>
            </a:r>
            <a:br>
              <a:rPr lang="en-US" dirty="0"/>
            </a:br>
            <a:r>
              <a:rPr lang="en-US" dirty="0"/>
              <a:t>Thanks for watching video. </a:t>
            </a:r>
            <a:br>
              <a:rPr lang="en-US" dirty="0"/>
            </a:br>
            <a:r>
              <a:rPr lang="en-US" dirty="0"/>
              <a:t>Like, share and subscribe the channel.</a:t>
            </a:r>
          </a:p>
        </p:txBody>
      </p:sp>
      <p:pic>
        <p:nvPicPr>
          <p:cNvPr id="4" name="Picture 3">
            <a:extLst>
              <a:ext uri="{FF2B5EF4-FFF2-40B4-BE49-F238E27FC236}">
                <a16:creationId xmlns:a16="http://schemas.microsoft.com/office/drawing/2014/main" id="{A29BA312-0161-7119-2D0C-CB82ED395C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61391" y="1838138"/>
            <a:ext cx="2835150" cy="794991"/>
          </a:xfrm>
          <a:prstGeom prst="rect">
            <a:avLst/>
          </a:prstGeom>
        </p:spPr>
      </p:pic>
    </p:spTree>
    <p:extLst>
      <p:ext uri="{BB962C8B-B14F-4D97-AF65-F5344CB8AC3E}">
        <p14:creationId xmlns:p14="http://schemas.microsoft.com/office/powerpoint/2010/main" val="33006037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114</TotalTime>
  <Words>169</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Mesh</vt:lpstr>
      <vt:lpstr>PowerPoint Presentation</vt:lpstr>
      <vt:lpstr>A Note to Remember:  </vt:lpstr>
      <vt:lpstr>Outline:</vt:lpstr>
      <vt:lpstr>Python introduction</vt:lpstr>
      <vt:lpstr>Install python</vt:lpstr>
      <vt:lpstr>Install Spyder</vt:lpstr>
      <vt:lpstr>Launch Spyder</vt:lpstr>
      <vt:lpstr>Running Code in Spyder</vt:lpstr>
      <vt:lpstr>Keep Supporting. Thanks for watching video.  Like, share and subscribe the channel.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dc:creator>
  <cp:lastModifiedBy>Bilal</cp:lastModifiedBy>
  <cp:revision>117</cp:revision>
  <dcterms:created xsi:type="dcterms:W3CDTF">2022-07-13T17:06:57Z</dcterms:created>
  <dcterms:modified xsi:type="dcterms:W3CDTF">2022-08-11T07:42:41Z</dcterms:modified>
</cp:coreProperties>
</file>