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4"/>
    <p:restoredTop sz="96098"/>
  </p:normalViewPr>
  <p:slideViewPr>
    <p:cSldViewPr snapToGrid="0">
      <p:cViewPr varScale="1">
        <p:scale>
          <a:sx n="128" d="100"/>
          <a:sy n="128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40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5B8EE6-ECBC-5166-E2A4-BDA10BDBAD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52E7B-8C43-2AFB-BAD2-FA1F526ED1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930E-80C1-F74D-8B19-E7617D1CEB93}" type="datetimeFigureOut">
              <a:rPr lang="en-FI" smtClean="0"/>
              <a:t>5.2.2024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A1530-D993-CC22-8720-5BB854FA42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832FD-F01F-7BD4-3C77-5AB3EF2F6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02B73-5294-9845-B9FA-7C9F26DCAB8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71560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02C7-A7F1-6841-84FB-BCADEA245EB9}" type="datetimeFigureOut">
              <a:rPr lang="en-FI" smtClean="0"/>
              <a:t>5.2.2024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869DC-2D05-FD42-979B-BA6501CF60D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8497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9231-0299-A2C5-A684-A5271B5A8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628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aseline="0">
                <a:latin typeface="Arial Black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C1933-CA95-675F-9437-C1E062C02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8402"/>
            <a:ext cx="9144000" cy="911774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CE138-E4FE-9862-50BF-A2465498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5A75-3B9B-1444-AFF7-89BBFDC5D3BB}" type="datetime1">
              <a:rPr lang="fi-FI" smtClean="0"/>
              <a:t>5.2.2024</a:t>
            </a:fld>
            <a:endParaRPr lang="en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6C44A-E869-4A5C-E1B1-B8489CE4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CourseName | Antti Karkman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A3C41-D4C5-E464-D5EE-26154024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75777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9466-41AA-9D9A-367C-8BA4E1E2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DB224-D241-1261-D067-D01954C8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D1C86-4AB8-04F9-DB7B-540A694C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BF22-DE13-3848-B729-F3DBA39811E0}" type="datetime1">
              <a:rPr lang="fi-FI" smtClean="0"/>
              <a:t>5.2.2024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BCA3B-DAB0-3B0D-6380-47442357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CourseName | Antti Karkman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12814-F402-D288-EBB4-D358B2AB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5471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F5BBF-0ECC-B918-E5C9-DE2D1E940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23D97-4B49-2CF4-02DF-B21FD5147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E94F6-6959-2DED-C521-2A154B29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3416-B4C8-BA48-8476-200D2BB46EEB}" type="datetime1">
              <a:rPr lang="fi-FI" smtClean="0"/>
              <a:t>5.2.2024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F102-97C1-A345-C5D1-DC10DF9D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CourseName | Antti Karkman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D5FBA-A7E6-FC49-CF84-C93B9472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0134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7F7B-09C2-731A-059C-FCADD6AF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 Black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E7EE-337E-EA9A-BA01-5AB72A712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A8ADC25-DA4F-CECC-15AB-BE67BD8D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8211-68B0-D843-8E3A-E2E173C8336E}" type="datetime1">
              <a:rPr lang="fi-FI" smtClean="0"/>
              <a:t>5.2.2024</a:t>
            </a:fld>
            <a:endParaRPr lang="en-FI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62B52EE-4B18-52C0-72E1-BE911F23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CourseName | Antti Karkman</a:t>
            </a:r>
            <a:endParaRPr lang="en-FI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7E47B78-6283-F116-B73A-AE54D7FB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6212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3398-3A62-EFA5-8C9E-078504AC9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C1011-04E3-2FAC-B70B-346655D7F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Arial Black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0F67B-3C30-3011-FE32-0FEB3AF6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F7E-08D8-2B4E-A719-72FEA0E012C1}" type="datetime1">
              <a:rPr lang="fi-FI" smtClean="0"/>
              <a:t>5.2.2024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97BA5-9E28-131A-165C-6A080302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CourseName | Antti Karkman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6E0D7-54D4-BD68-B1FF-7C46C508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7842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F91E-872D-3B2B-3339-97C45AB3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18BB-65D9-DE6A-8357-7F0ECF0F9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7153E-D1DD-1696-06E2-05116BC9B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D96BE-AD94-15DD-B066-D1341C82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9264-3708-6A44-893D-AECCAFA9C77A}" type="datetime1">
              <a:rPr lang="fi-FI" smtClean="0"/>
              <a:t>5.2.2024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C05B4-E0B7-51E3-2EC4-7CBD4D30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CourseName | Antti Karkman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A90EA-D028-E6D6-1E78-C4A45B5D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4557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67CF-E8C0-091A-FBC6-D8F0F64E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469BD-5E86-C722-9395-693C4D2D4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F63C1-B076-233E-B499-61DB27A05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6ADF1-68C9-396A-194E-3A60140CF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91143-5D98-F254-3A0C-9CED66190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1391F-F707-B649-F1AB-6AD365B3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DC2A-8F4E-6C48-BD19-AEDBB07F08C7}" type="datetime1">
              <a:rPr lang="fi-FI" smtClean="0"/>
              <a:t>5.2.2024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85B71-22F8-8BBF-770C-CEDD89D3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CourseName | Antti Karkman</a:t>
            </a:r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321D7-3CBA-3BF8-C27F-2B278E81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4985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7DB5-DA11-19CB-B430-FD4FD610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6AAB8-FFD8-4CB0-4033-DC7760B8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2DB4-C04A-3048-969C-352858FD2BC8}" type="datetime1">
              <a:rPr lang="fi-FI" smtClean="0"/>
              <a:t>5.2.2024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0AC89-57E0-8E9A-C433-2ECA4DA1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CourseName | Antti Karkman</a:t>
            </a:r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0C90-A01F-0219-E996-A730A4B7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9047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30F54-25D3-240C-7C78-13244242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3979-8DF6-764A-8532-8FD6617EA270}" type="datetime1">
              <a:rPr lang="fi-FI" smtClean="0"/>
              <a:t>5.2.2024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04664-4089-AA0D-91E4-294126E6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CourseName | Antti Karkman</a:t>
            </a:r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63049-B081-3317-0DFB-E447DE5B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770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8B41-BC62-B93D-7EA5-A303D06D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45C7E-965F-323E-E98F-415EC3398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93022-00C9-D2BC-3201-3B8CE808C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79E5C-8F77-02BE-F577-DA61600D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51CD-8083-7543-BECA-40B547020F44}" type="datetime1">
              <a:rPr lang="fi-FI" smtClean="0"/>
              <a:t>5.2.2024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894CD-A57C-78DB-1D78-4E6036F5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CourseName | Antti Karkman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B5C12-67EC-2EC7-042D-69F70652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964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7B3C-90EC-E827-8EF4-C5B2B0E0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494AC-E91A-8158-E915-0B88C66E7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62F6D-3B3D-AE60-A205-AFE594A66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E807D-527C-9B62-A12B-1DA42444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B2C1-D28B-6346-A9A4-41832A22FAD3}" type="datetime1">
              <a:rPr lang="fi-FI" smtClean="0"/>
              <a:t>5.2.2024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8F4B5-EA86-0FFC-221A-58F7EEE1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CourseName | Antti Karkman</a:t>
            </a:r>
            <a:endParaRPr lang="en-FI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B4DCF-8B98-F836-BF8F-BEC23485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2711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6F5AA-40C3-970E-EEF8-AD14DF58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C297F-CD35-D7DC-39E3-C1FA4BE23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04083-9A77-D7C9-5516-2328034F2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26734-96F2-4A49-9598-72BFF9814521}" type="datetime1">
              <a:rPr lang="fi-FI" smtClean="0"/>
              <a:t>5.2.2024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988D4-DC24-1F58-990B-D1FDCC6C1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CourseName | Antti Karkman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7E715-D20F-635F-8323-576364483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0860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Arial Black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8E7E-AEC5-4853-58F1-205D4A04F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5800"/>
            <a:ext cx="9144000" cy="2387600"/>
          </a:xfrm>
        </p:spPr>
        <p:txBody>
          <a:bodyPr/>
          <a:lstStyle/>
          <a:p>
            <a:r>
              <a:rPr lang="en-FI" dirty="0">
                <a:latin typeface="+mj-lt"/>
              </a:rPr>
              <a:t>Course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ACF1B-7581-8E8A-D54A-B308A7A50BE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4743229"/>
            <a:ext cx="9144000" cy="9132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FI" sz="2400" b="1" dirty="0">
                <a:solidFill>
                  <a:schemeClr val="bg1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MBDP-105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0B5A8-F8B5-D898-6420-8BFF5D33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933E-5451-8E4F-9644-1DDA75C0E012}" type="datetime1">
              <a:rPr lang="fi-FI" smtClean="0"/>
              <a:t>5.2.2024</a:t>
            </a:fld>
            <a:endParaRPr lang="en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FE37D-D65D-657A-F52F-9177FE00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CourseName | Antti Karkman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B0382-C87E-05C7-6EA0-63C0A67F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1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76953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0E38-9987-9142-25D1-2071C1C9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FI" dirty="0"/>
              <a:t>Two strains isolated at the exploraroty microbiology lab course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6988EE-C65B-5D8A-D628-40247F54E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I" dirty="0"/>
              <a:t>KLB3.1</a:t>
            </a:r>
          </a:p>
        </p:txBody>
      </p:sp>
      <p:pic>
        <p:nvPicPr>
          <p:cNvPr id="8" name="Content Placeholder 7" descr="A microscope view of a blue object&#10;&#10;Description automatically generated">
            <a:extLst>
              <a:ext uri="{FF2B5EF4-FFF2-40B4-BE49-F238E27FC236}">
                <a16:creationId xmlns:a16="http://schemas.microsoft.com/office/drawing/2014/main" id="{7ED6F5E3-9E27-F8FD-B7AB-1FCD6AE285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rot="5400000">
            <a:off x="8946879" y="3802556"/>
            <a:ext cx="2988445" cy="2241333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0335555-1666-382D-EE61-6550D1418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FI" dirty="0"/>
              <a:t>WOD100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AAED6-33A9-26A0-77D6-340928C2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8211-68B0-D843-8E3A-E2E173C8336E}" type="datetime1">
              <a:rPr lang="fi-FI" smtClean="0"/>
              <a:t>5.2.2024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72C03-AA2F-2B75-F6F8-93403C6E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CourseName | Antti Karkman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69C8C-365F-53FE-AF12-DDB8161A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2</a:t>
            </a:fld>
            <a:endParaRPr lang="en-FI"/>
          </a:p>
        </p:txBody>
      </p:sp>
      <p:pic>
        <p:nvPicPr>
          <p:cNvPr id="10" name="Picture 9" descr="A close-up of a microscope&#10;&#10;Description automatically generated">
            <a:extLst>
              <a:ext uri="{FF2B5EF4-FFF2-40B4-BE49-F238E27FC236}">
                <a16:creationId xmlns:a16="http://schemas.microsoft.com/office/drawing/2014/main" id="{338B8BF6-BDE9-B96A-B147-4010DE01C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59" y="3907622"/>
            <a:ext cx="3991105" cy="22185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9E8203-DC5D-80EB-6FD0-13980854D229}"/>
              </a:ext>
            </a:extLst>
          </p:cNvPr>
          <p:cNvSpPr txBox="1"/>
          <p:nvPr/>
        </p:nvSpPr>
        <p:spPr>
          <a:xfrm>
            <a:off x="838200" y="2525367"/>
            <a:ext cx="4350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I" dirty="0"/>
              <a:t>Isolated from 3-weel old home-made kimchi by </a:t>
            </a:r>
            <a:r>
              <a:rPr lang="en-FI" b="1" dirty="0"/>
              <a:t>Anssi Vuorensyrjä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I" dirty="0"/>
              <a:t>600 Mbp of Illumina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I" dirty="0"/>
              <a:t>33 Mbp of Nanopore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95D786-F044-EEAA-EE04-DB69853FDD74}"/>
              </a:ext>
            </a:extLst>
          </p:cNvPr>
          <p:cNvSpPr txBox="1"/>
          <p:nvPr/>
        </p:nvSpPr>
        <p:spPr>
          <a:xfrm>
            <a:off x="6095999" y="2527940"/>
            <a:ext cx="546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Isolated from soil collected in a small forest in the </a:t>
            </a:r>
            <a:r>
              <a:rPr lang="en-GB" b="0" i="0" dirty="0" err="1">
                <a:effectLst/>
              </a:rPr>
              <a:t>Viikki</a:t>
            </a:r>
            <a:r>
              <a:rPr lang="en-GB" b="0" i="0" dirty="0">
                <a:effectLst/>
              </a:rPr>
              <a:t> area in September by </a:t>
            </a:r>
            <a:r>
              <a:rPr lang="en-GB" b="1" i="0" dirty="0">
                <a:effectLst/>
              </a:rPr>
              <a:t>Alba Maria Negroni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266 </a:t>
            </a:r>
            <a:r>
              <a:rPr lang="en-GB" dirty="0" err="1"/>
              <a:t>Mbp</a:t>
            </a:r>
            <a:r>
              <a:rPr lang="en-GB" dirty="0"/>
              <a:t> of Illumina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51 </a:t>
            </a:r>
            <a:r>
              <a:rPr lang="en-GB" b="0" i="0" dirty="0" err="1">
                <a:effectLst/>
              </a:rPr>
              <a:t>Mbp</a:t>
            </a:r>
            <a:r>
              <a:rPr lang="en-GB" b="0" i="0" dirty="0">
                <a:effectLst/>
              </a:rPr>
              <a:t> of Nanopore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33637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56A3A2EF-190C-2044-A834-43F12EBC0D0C}" vid="{E174D4F2-0428-B344-A0B0-D8A9839A4A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73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Office Theme</vt:lpstr>
      <vt:lpstr>Course data</vt:lpstr>
      <vt:lpstr>Two strains isolated at the exploraroty microbiology lab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data</dc:title>
  <dc:creator>Karkman, Antti V</dc:creator>
  <cp:lastModifiedBy>Karkman, Antti V</cp:lastModifiedBy>
  <cp:revision>2</cp:revision>
  <dcterms:created xsi:type="dcterms:W3CDTF">2024-02-05T08:49:51Z</dcterms:created>
  <dcterms:modified xsi:type="dcterms:W3CDTF">2024-02-05T08:59:48Z</dcterms:modified>
</cp:coreProperties>
</file>