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irenge" userId="34bb2d487b995505" providerId="LiveId" clId="{53BD79AE-56B4-4E47-BFAA-7305DBD87CEC}"/>
    <pc:docChg chg="undo custSel addSld delSld modSld sldOrd">
      <pc:chgData name="samuel irenge" userId="34bb2d487b995505" providerId="LiveId" clId="{53BD79AE-56B4-4E47-BFAA-7305DBD87CEC}" dt="2024-05-02T12:54:02.832" v="1612" actId="1076"/>
      <pc:docMkLst>
        <pc:docMk/>
      </pc:docMkLst>
      <pc:sldChg chg="modSp new mod">
        <pc:chgData name="samuel irenge" userId="34bb2d487b995505" providerId="LiveId" clId="{53BD79AE-56B4-4E47-BFAA-7305DBD87CEC}" dt="2024-05-02T12:09:23.355" v="43"/>
        <pc:sldMkLst>
          <pc:docMk/>
          <pc:sldMk cId="2208109388" sldId="256"/>
        </pc:sldMkLst>
        <pc:spChg chg="mod">
          <ac:chgData name="samuel irenge" userId="34bb2d487b995505" providerId="LiveId" clId="{53BD79AE-56B4-4E47-BFAA-7305DBD87CEC}" dt="2024-05-02T12:09:23.355" v="43"/>
          <ac:spMkLst>
            <pc:docMk/>
            <pc:sldMk cId="2208109388" sldId="256"/>
            <ac:spMk id="2" creationId="{EE9B179B-BAEC-42D7-BA40-90798E708FDC}"/>
          </ac:spMkLst>
        </pc:spChg>
        <pc:spChg chg="mod">
          <ac:chgData name="samuel irenge" userId="34bb2d487b995505" providerId="LiveId" clId="{53BD79AE-56B4-4E47-BFAA-7305DBD87CEC}" dt="2024-05-02T12:09:23.355" v="43"/>
          <ac:spMkLst>
            <pc:docMk/>
            <pc:sldMk cId="2208109388" sldId="256"/>
            <ac:spMk id="3" creationId="{F0385C2F-88E3-440D-AC2A-C408E47487D6}"/>
          </ac:spMkLst>
        </pc:spChg>
      </pc:sldChg>
      <pc:sldChg chg="delSp modSp new mod">
        <pc:chgData name="samuel irenge" userId="34bb2d487b995505" providerId="LiveId" clId="{53BD79AE-56B4-4E47-BFAA-7305DBD87CEC}" dt="2024-05-02T12:10:04.419" v="57" actId="478"/>
        <pc:sldMkLst>
          <pc:docMk/>
          <pc:sldMk cId="4161271769" sldId="257"/>
        </pc:sldMkLst>
        <pc:spChg chg="mod">
          <ac:chgData name="samuel irenge" userId="34bb2d487b995505" providerId="LiveId" clId="{53BD79AE-56B4-4E47-BFAA-7305DBD87CEC}" dt="2024-05-02T12:09:51.029" v="56" actId="20577"/>
          <ac:spMkLst>
            <pc:docMk/>
            <pc:sldMk cId="4161271769" sldId="257"/>
            <ac:spMk id="2" creationId="{F45469EE-45ED-4B5A-B222-69DD3E3A2E00}"/>
          </ac:spMkLst>
        </pc:spChg>
        <pc:spChg chg="del">
          <ac:chgData name="samuel irenge" userId="34bb2d487b995505" providerId="LiveId" clId="{53BD79AE-56B4-4E47-BFAA-7305DBD87CEC}" dt="2024-05-02T12:10:04.419" v="57" actId="478"/>
          <ac:spMkLst>
            <pc:docMk/>
            <pc:sldMk cId="4161271769" sldId="257"/>
            <ac:spMk id="3" creationId="{E6286DC3-DF28-4E12-950C-BB9A427C552E}"/>
          </ac:spMkLst>
        </pc:spChg>
      </pc:sldChg>
      <pc:sldChg chg="addSp delSp modSp new del mod modClrScheme chgLayout">
        <pc:chgData name="samuel irenge" userId="34bb2d487b995505" providerId="LiveId" clId="{53BD79AE-56B4-4E47-BFAA-7305DBD87CEC}" dt="2024-05-02T12:13:19.849" v="184" actId="2696"/>
        <pc:sldMkLst>
          <pc:docMk/>
          <pc:sldMk cId="1804686575" sldId="258"/>
        </pc:sldMkLst>
        <pc:spChg chg="del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2" creationId="{C9E86BE6-E694-4A2E-A780-1C03257724C4}"/>
          </ac:spMkLst>
        </pc:spChg>
        <pc:spChg chg="del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3" creationId="{61059A69-CE8A-4ED5-82F3-55130CC6B8AB}"/>
          </ac:spMkLst>
        </pc:spChg>
        <pc:spChg chg="add mod ord">
          <ac:chgData name="samuel irenge" userId="34bb2d487b995505" providerId="LiveId" clId="{53BD79AE-56B4-4E47-BFAA-7305DBD87CEC}" dt="2024-05-02T12:11:39.807" v="154" actId="20577"/>
          <ac:spMkLst>
            <pc:docMk/>
            <pc:sldMk cId="1804686575" sldId="258"/>
            <ac:spMk id="4" creationId="{E96540FA-2557-42D0-A79C-BA70869A82B9}"/>
          </ac:spMkLst>
        </pc:spChg>
        <pc:spChg chg="add mod ord">
          <ac:chgData name="samuel irenge" userId="34bb2d487b995505" providerId="LiveId" clId="{53BD79AE-56B4-4E47-BFAA-7305DBD87CEC}" dt="2024-05-02T12:12:06.665" v="178" actId="1076"/>
          <ac:spMkLst>
            <pc:docMk/>
            <pc:sldMk cId="1804686575" sldId="258"/>
            <ac:spMk id="5" creationId="{F00D119A-3F9F-4DF5-A802-293343AE9376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6" creationId="{832A5151-9FFB-46D0-A256-27FD87CE161E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7" creationId="{0A950AC3-4449-485E-916B-8881EDAC5F34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8" creationId="{9698F9D7-51C9-4494-947B-6DF9FEBA9268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9" creationId="{5DB7F439-6B47-4984-89F7-E37794C5F921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10" creationId="{FE70C169-E28C-4FE2-BBDC-4A4E3F3935A0}"/>
          </ac:spMkLst>
        </pc:spChg>
        <pc:picChg chg="add mod">
          <ac:chgData name="samuel irenge" userId="34bb2d487b995505" providerId="LiveId" clId="{53BD79AE-56B4-4E47-BFAA-7305DBD87CEC}" dt="2024-05-02T12:12:56.459" v="183" actId="1076"/>
          <ac:picMkLst>
            <pc:docMk/>
            <pc:sldMk cId="1804686575" sldId="258"/>
            <ac:picMk id="12" creationId="{8EB775BF-C337-40FB-93A7-1259C92E72D6}"/>
          </ac:picMkLst>
        </pc:picChg>
      </pc:sldChg>
      <pc:sldChg chg="addSp delSp modSp new mod modClrScheme chgLayout">
        <pc:chgData name="samuel irenge" userId="34bb2d487b995505" providerId="LiveId" clId="{53BD79AE-56B4-4E47-BFAA-7305DBD87CEC}" dt="2024-05-02T12:22:15.406" v="730" actId="27636"/>
        <pc:sldMkLst>
          <pc:docMk/>
          <pc:sldMk cId="2307236199" sldId="258"/>
        </pc:sldMkLst>
        <pc:spChg chg="mod ord">
          <ac:chgData name="samuel irenge" userId="34bb2d487b995505" providerId="LiveId" clId="{53BD79AE-56B4-4E47-BFAA-7305DBD87CEC}" dt="2024-05-02T12:15:51.935" v="236" actId="700"/>
          <ac:spMkLst>
            <pc:docMk/>
            <pc:sldMk cId="2307236199" sldId="258"/>
            <ac:spMk id="2" creationId="{6ED45032-181B-48BA-9C3B-98304670CE8A}"/>
          </ac:spMkLst>
        </pc:spChg>
        <pc:spChg chg="del">
          <ac:chgData name="samuel irenge" userId="34bb2d487b995505" providerId="LiveId" clId="{53BD79AE-56B4-4E47-BFAA-7305DBD87CEC}" dt="2024-05-02T12:13:33.551" v="186" actId="931"/>
          <ac:spMkLst>
            <pc:docMk/>
            <pc:sldMk cId="2307236199" sldId="258"/>
            <ac:spMk id="3" creationId="{11A5A3AD-7F36-48EF-A0C3-0B65FDE4A493}"/>
          </ac:spMkLst>
        </pc:spChg>
        <pc:spChg chg="add mod ord">
          <ac:chgData name="samuel irenge" userId="34bb2d487b995505" providerId="LiveId" clId="{53BD79AE-56B4-4E47-BFAA-7305DBD87CEC}" dt="2024-05-02T12:21:59.313" v="727" actId="255"/>
          <ac:spMkLst>
            <pc:docMk/>
            <pc:sldMk cId="2307236199" sldId="258"/>
            <ac:spMk id="6" creationId="{316D76A4-9215-4C3E-A847-88B8300AE40A}"/>
          </ac:spMkLst>
        </pc:spChg>
        <pc:spChg chg="add mod ord">
          <ac:chgData name="samuel irenge" userId="34bb2d487b995505" providerId="LiveId" clId="{53BD79AE-56B4-4E47-BFAA-7305DBD87CEC}" dt="2024-05-02T12:22:08.812" v="728" actId="255"/>
          <ac:spMkLst>
            <pc:docMk/>
            <pc:sldMk cId="2307236199" sldId="258"/>
            <ac:spMk id="7" creationId="{5D3D6F1B-BD8F-40C3-AF4D-4CB7C02CF428}"/>
          </ac:spMkLst>
        </pc:spChg>
        <pc:spChg chg="add mod ord">
          <ac:chgData name="samuel irenge" userId="34bb2d487b995505" providerId="LiveId" clId="{53BD79AE-56B4-4E47-BFAA-7305DBD87CEC}" dt="2024-05-02T12:22:15.406" v="730" actId="27636"/>
          <ac:spMkLst>
            <pc:docMk/>
            <pc:sldMk cId="2307236199" sldId="258"/>
            <ac:spMk id="8" creationId="{67F13011-53A6-49FE-87C6-7BA70431F4FD}"/>
          </ac:spMkLst>
        </pc:spChg>
        <pc:picChg chg="add mod ord">
          <ac:chgData name="samuel irenge" userId="34bb2d487b995505" providerId="LiveId" clId="{53BD79AE-56B4-4E47-BFAA-7305DBD87CEC}" dt="2024-05-02T12:15:51.935" v="236" actId="700"/>
          <ac:picMkLst>
            <pc:docMk/>
            <pc:sldMk cId="2307236199" sldId="258"/>
            <ac:picMk id="5" creationId="{E44FF50B-D2CE-4091-A20E-F77933A9977C}"/>
          </ac:picMkLst>
        </pc:picChg>
      </pc:sldChg>
      <pc:sldChg chg="addSp delSp modSp new mod modClrScheme chgLayout">
        <pc:chgData name="samuel irenge" userId="34bb2d487b995505" providerId="LiveId" clId="{53BD79AE-56B4-4E47-BFAA-7305DBD87CEC}" dt="2024-05-02T12:28:55.752" v="791" actId="1076"/>
        <pc:sldMkLst>
          <pc:docMk/>
          <pc:sldMk cId="1288324843" sldId="259"/>
        </pc:sldMkLst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2" creationId="{01C1EAC3-13E6-4A32-9423-FA2074F4F9EA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3" creationId="{AB3E3C72-9C18-48E9-BA06-E5A71E76DE86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4" creationId="{7B24ACE6-5425-414B-974F-26A4CD41CBEF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5" creationId="{BF0F4709-6369-494A-874A-15AD728A0F90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6" creationId="{C5C864F0-B3B2-40DC-AE36-D2439AD65F4C}"/>
          </ac:spMkLst>
        </pc:spChg>
        <pc:spChg chg="add mod ord">
          <ac:chgData name="samuel irenge" userId="34bb2d487b995505" providerId="LiveId" clId="{53BD79AE-56B4-4E47-BFAA-7305DBD87CEC}" dt="2024-05-02T12:21:43.798" v="726" actId="255"/>
          <ac:spMkLst>
            <pc:docMk/>
            <pc:sldMk cId="1288324843" sldId="259"/>
            <ac:spMk id="7" creationId="{1D315D98-5816-441E-8CE0-008C9E8FE565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8" creationId="{20E9B612-7825-4DD4-B0B3-1E2DAB7CC4B9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9" creationId="{E15AA76F-E437-4D95-A6EA-81BB7EF6D0E2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0" creationId="{29AECA2E-308D-4083-B069-D887A5498C78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1" creationId="{9E970611-B976-43AA-9794-196A58000DD8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2" creationId="{F1BF5D85-ACD0-4CB6-BA24-73499ED795CE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3" creationId="{5AB00232-6C5A-489D-8D55-FFED2A67B0C4}"/>
          </ac:spMkLst>
        </pc:spChg>
        <pc:spChg chg="add del mod">
          <ac:chgData name="samuel irenge" userId="34bb2d487b995505" providerId="LiveId" clId="{53BD79AE-56B4-4E47-BFAA-7305DBD87CEC}" dt="2024-05-02T12:22:58.602" v="736" actId="478"/>
          <ac:spMkLst>
            <pc:docMk/>
            <pc:sldMk cId="1288324843" sldId="259"/>
            <ac:spMk id="15" creationId="{38D59858-2736-410C-915D-F87C1ECA39F2}"/>
          </ac:spMkLst>
        </pc:spChg>
        <pc:picChg chg="add mod">
          <ac:chgData name="samuel irenge" userId="34bb2d487b995505" providerId="LiveId" clId="{53BD79AE-56B4-4E47-BFAA-7305DBD87CEC}" dt="2024-05-02T12:25:09.880" v="752" actId="1076"/>
          <ac:picMkLst>
            <pc:docMk/>
            <pc:sldMk cId="1288324843" sldId="259"/>
            <ac:picMk id="17" creationId="{E53D0616-5B89-46E4-9F8D-B337A36CA55E}"/>
          </ac:picMkLst>
        </pc:picChg>
        <pc:picChg chg="add mod">
          <ac:chgData name="samuel irenge" userId="34bb2d487b995505" providerId="LiveId" clId="{53BD79AE-56B4-4E47-BFAA-7305DBD87CEC}" dt="2024-05-02T12:25:13.817" v="753" actId="1076"/>
          <ac:picMkLst>
            <pc:docMk/>
            <pc:sldMk cId="1288324843" sldId="259"/>
            <ac:picMk id="19" creationId="{C10E38A8-32AA-4B42-8A38-9B0911AE064D}"/>
          </ac:picMkLst>
        </pc:picChg>
        <pc:picChg chg="add mod">
          <ac:chgData name="samuel irenge" userId="34bb2d487b995505" providerId="LiveId" clId="{53BD79AE-56B4-4E47-BFAA-7305DBD87CEC}" dt="2024-05-02T12:25:17.317" v="754" actId="1076"/>
          <ac:picMkLst>
            <pc:docMk/>
            <pc:sldMk cId="1288324843" sldId="259"/>
            <ac:picMk id="21" creationId="{2525903F-62CC-4392-90C5-229908C2DFE2}"/>
          </ac:picMkLst>
        </pc:picChg>
        <pc:picChg chg="add mod">
          <ac:chgData name="samuel irenge" userId="34bb2d487b995505" providerId="LiveId" clId="{53BD79AE-56B4-4E47-BFAA-7305DBD87CEC}" dt="2024-05-02T12:25:19.036" v="755" actId="1076"/>
          <ac:picMkLst>
            <pc:docMk/>
            <pc:sldMk cId="1288324843" sldId="259"/>
            <ac:picMk id="23" creationId="{A38B381B-DE93-45FC-82CC-A39CC5913146}"/>
          </ac:picMkLst>
        </pc:picChg>
        <pc:picChg chg="add mod">
          <ac:chgData name="samuel irenge" userId="34bb2d487b995505" providerId="LiveId" clId="{53BD79AE-56B4-4E47-BFAA-7305DBD87CEC}" dt="2024-05-02T12:25:47.549" v="764" actId="1076"/>
          <ac:picMkLst>
            <pc:docMk/>
            <pc:sldMk cId="1288324843" sldId="259"/>
            <ac:picMk id="25" creationId="{ABC09EB2-8F85-443E-9312-BC3B3BF5D4A5}"/>
          </ac:picMkLst>
        </pc:picChg>
        <pc:picChg chg="add mod">
          <ac:chgData name="samuel irenge" userId="34bb2d487b995505" providerId="LiveId" clId="{53BD79AE-56B4-4E47-BFAA-7305DBD87CEC}" dt="2024-05-02T12:26:54.694" v="775" actId="1076"/>
          <ac:picMkLst>
            <pc:docMk/>
            <pc:sldMk cId="1288324843" sldId="259"/>
            <ac:picMk id="27" creationId="{0BBE0339-4DAF-4302-86FA-61992BC79AFD}"/>
          </ac:picMkLst>
        </pc:picChg>
        <pc:picChg chg="add mod">
          <ac:chgData name="samuel irenge" userId="34bb2d487b995505" providerId="LiveId" clId="{53BD79AE-56B4-4E47-BFAA-7305DBD87CEC}" dt="2024-05-02T12:28:55.752" v="791" actId="1076"/>
          <ac:picMkLst>
            <pc:docMk/>
            <pc:sldMk cId="1288324843" sldId="259"/>
            <ac:picMk id="29" creationId="{67D4E8B1-0F21-422F-BEBF-9DE281454661}"/>
          </ac:picMkLst>
        </pc:picChg>
        <pc:picChg chg="add del mod">
          <ac:chgData name="samuel irenge" userId="34bb2d487b995505" providerId="LiveId" clId="{53BD79AE-56B4-4E47-BFAA-7305DBD87CEC}" dt="2024-05-02T12:28:14.832" v="785" actId="478"/>
          <ac:picMkLst>
            <pc:docMk/>
            <pc:sldMk cId="1288324843" sldId="259"/>
            <ac:picMk id="31" creationId="{7AB977FB-9E17-41F0-8A20-782B2F2C512B}"/>
          </ac:picMkLst>
        </pc:picChg>
        <pc:picChg chg="add mod">
          <ac:chgData name="samuel irenge" userId="34bb2d487b995505" providerId="LiveId" clId="{53BD79AE-56B4-4E47-BFAA-7305DBD87CEC}" dt="2024-05-02T12:28:43.174" v="790" actId="1076"/>
          <ac:picMkLst>
            <pc:docMk/>
            <pc:sldMk cId="1288324843" sldId="259"/>
            <ac:picMk id="33" creationId="{57F86125-D5EB-49A0-9CA3-BD62D5CFACA4}"/>
          </ac:picMkLst>
        </pc:picChg>
      </pc:sldChg>
      <pc:sldChg chg="addSp delSp modSp new mod">
        <pc:chgData name="samuel irenge" userId="34bb2d487b995505" providerId="LiveId" clId="{53BD79AE-56B4-4E47-BFAA-7305DBD87CEC}" dt="2024-05-02T12:37:16.851" v="1166" actId="20577"/>
        <pc:sldMkLst>
          <pc:docMk/>
          <pc:sldMk cId="2637027200" sldId="260"/>
        </pc:sldMkLst>
        <pc:spChg chg="mod">
          <ac:chgData name="samuel irenge" userId="34bb2d487b995505" providerId="LiveId" clId="{53BD79AE-56B4-4E47-BFAA-7305DBD87CEC}" dt="2024-05-02T12:31:16.527" v="961" actId="255"/>
          <ac:spMkLst>
            <pc:docMk/>
            <pc:sldMk cId="2637027200" sldId="260"/>
            <ac:spMk id="2" creationId="{D359B9B6-A090-4863-AF5F-EFE46EF09C94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3" creationId="{BD1BE514-A139-4E07-90B9-E9AD81CFA475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4" creationId="{1AB30A95-2B72-48D3-98F6-63632C8BB42A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5" creationId="{A4C23C47-6B91-41C5-9F4A-65089DBD3266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6" creationId="{0D5EFF39-D84D-4088-90D4-F8BD4E7EA24B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7" creationId="{D41C0CA4-1986-4D74-BDCB-5D69F4068D30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8" creationId="{E1BC77BA-701E-4950-B6C9-D3EE6D962BE4}"/>
          </ac:spMkLst>
        </pc:spChg>
        <pc:spChg chg="add mod">
          <ac:chgData name="samuel irenge" userId="34bb2d487b995505" providerId="LiveId" clId="{53BD79AE-56B4-4E47-BFAA-7305DBD87CEC}" dt="2024-05-02T12:31:25.057" v="962" actId="571"/>
          <ac:spMkLst>
            <pc:docMk/>
            <pc:sldMk cId="2637027200" sldId="260"/>
            <ac:spMk id="9" creationId="{3E9A4C7F-3979-40D7-A11D-E955455CB6CE}"/>
          </ac:spMkLst>
        </pc:spChg>
        <pc:spChg chg="add mod">
          <ac:chgData name="samuel irenge" userId="34bb2d487b995505" providerId="LiveId" clId="{53BD79AE-56B4-4E47-BFAA-7305DBD87CEC}" dt="2024-05-02T12:31:25.057" v="962" actId="571"/>
          <ac:spMkLst>
            <pc:docMk/>
            <pc:sldMk cId="2637027200" sldId="260"/>
            <ac:spMk id="10" creationId="{847E3437-E175-40ED-BE37-3BE5DE97A012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1" creationId="{84249BB5-BDC0-49C0-8521-13CC316D87CC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2" creationId="{4E2BB958-9BF1-4A3E-8281-EDF78F504A24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3" creationId="{EFF071C3-9614-4065-93F1-C5F6E527982F}"/>
          </ac:spMkLst>
        </pc:spChg>
        <pc:spChg chg="add mod">
          <ac:chgData name="samuel irenge" userId="34bb2d487b995505" providerId="LiveId" clId="{53BD79AE-56B4-4E47-BFAA-7305DBD87CEC}" dt="2024-05-02T12:35:05.558" v="1111" actId="1076"/>
          <ac:spMkLst>
            <pc:docMk/>
            <pc:sldMk cId="2637027200" sldId="260"/>
            <ac:spMk id="16" creationId="{17137E21-B96A-4BA3-842A-D0827668F8C8}"/>
          </ac:spMkLst>
        </pc:spChg>
        <pc:spChg chg="add del mod">
          <ac:chgData name="samuel irenge" userId="34bb2d487b995505" providerId="LiveId" clId="{53BD79AE-56B4-4E47-BFAA-7305DBD87CEC}" dt="2024-05-02T12:36:01.917" v="1122" actId="767"/>
          <ac:spMkLst>
            <pc:docMk/>
            <pc:sldMk cId="2637027200" sldId="260"/>
            <ac:spMk id="19" creationId="{04EB6485-0644-4E7D-9378-B6817AB5C729}"/>
          </ac:spMkLst>
        </pc:spChg>
        <pc:spChg chg="add mod">
          <ac:chgData name="samuel irenge" userId="34bb2d487b995505" providerId="LiveId" clId="{53BD79AE-56B4-4E47-BFAA-7305DBD87CEC}" dt="2024-05-02T12:37:16.851" v="1166" actId="20577"/>
          <ac:spMkLst>
            <pc:docMk/>
            <pc:sldMk cId="2637027200" sldId="260"/>
            <ac:spMk id="20" creationId="{7A13B26C-3198-4D84-A7A1-3522DC49CE42}"/>
          </ac:spMkLst>
        </pc:spChg>
        <pc:picChg chg="add mod">
          <ac:chgData name="samuel irenge" userId="34bb2d487b995505" providerId="LiveId" clId="{53BD79AE-56B4-4E47-BFAA-7305DBD87CEC}" dt="2024-05-02T12:35:00.621" v="1110" actId="1076"/>
          <ac:picMkLst>
            <pc:docMk/>
            <pc:sldMk cId="2637027200" sldId="260"/>
            <ac:picMk id="15" creationId="{C6D0F0B6-6B96-4798-9870-92C73D709ED9}"/>
          </ac:picMkLst>
        </pc:picChg>
        <pc:picChg chg="add mod">
          <ac:chgData name="samuel irenge" userId="34bb2d487b995505" providerId="LiveId" clId="{53BD79AE-56B4-4E47-BFAA-7305DBD87CEC}" dt="2024-05-02T12:35:41.854" v="1114" actId="1076"/>
          <ac:picMkLst>
            <pc:docMk/>
            <pc:sldMk cId="2637027200" sldId="260"/>
            <ac:picMk id="18" creationId="{DE19A6DC-9876-493D-BC3F-7509CC1D8188}"/>
          </ac:picMkLst>
        </pc:picChg>
      </pc:sldChg>
      <pc:sldChg chg="addSp delSp modSp new mod">
        <pc:chgData name="samuel irenge" userId="34bb2d487b995505" providerId="LiveId" clId="{53BD79AE-56B4-4E47-BFAA-7305DBD87CEC}" dt="2024-05-02T12:54:02.832" v="1612" actId="1076"/>
        <pc:sldMkLst>
          <pc:docMk/>
          <pc:sldMk cId="2461475899" sldId="261"/>
        </pc:sldMkLst>
        <pc:spChg chg="mod">
          <ac:chgData name="samuel irenge" userId="34bb2d487b995505" providerId="LiveId" clId="{53BD79AE-56B4-4E47-BFAA-7305DBD87CEC}" dt="2024-05-02T12:40:31.577" v="1308" actId="20577"/>
          <ac:spMkLst>
            <pc:docMk/>
            <pc:sldMk cId="2461475899" sldId="261"/>
            <ac:spMk id="2" creationId="{50CD4968-CE14-42F6-947D-C4EB26976C4E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3" creationId="{DECCB13C-C4BE-484D-807A-FADB27FB7686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4" creationId="{D5D2376D-8D88-4BCA-87A0-CBD7541A77CE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5" creationId="{0C459C72-6562-4C05-A0F0-0C2EAF56C9AA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6" creationId="{82E01445-70E5-4983-AE9D-44CB081F7520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7" creationId="{DF47AAFE-1E11-4703-862E-ACD7729DE9E1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8" creationId="{9E9514EA-56AD-4CA7-93C3-D8D56FE42404}"/>
          </ac:spMkLst>
        </pc:spChg>
        <pc:spChg chg="add mod">
          <ac:chgData name="samuel irenge" userId="34bb2d487b995505" providerId="LiveId" clId="{53BD79AE-56B4-4E47-BFAA-7305DBD87CEC}" dt="2024-05-02T12:44:30.789" v="1372" actId="20577"/>
          <ac:spMkLst>
            <pc:docMk/>
            <pc:sldMk cId="2461475899" sldId="261"/>
            <ac:spMk id="13" creationId="{24B3DCB4-61AE-44E6-9BC8-71023E55FDEA}"/>
          </ac:spMkLst>
        </pc:spChg>
        <pc:spChg chg="add mod">
          <ac:chgData name="samuel irenge" userId="34bb2d487b995505" providerId="LiveId" clId="{53BD79AE-56B4-4E47-BFAA-7305DBD87CEC}" dt="2024-05-02T12:52:37.334" v="1509" actId="255"/>
          <ac:spMkLst>
            <pc:docMk/>
            <pc:sldMk cId="2461475899" sldId="261"/>
            <ac:spMk id="16" creationId="{37DF7EC5-43E0-4BBD-81F4-E38D86BE827D}"/>
          </ac:spMkLst>
        </pc:spChg>
        <pc:spChg chg="add mod">
          <ac:chgData name="samuel irenge" userId="34bb2d487b995505" providerId="LiveId" clId="{53BD79AE-56B4-4E47-BFAA-7305DBD87CEC}" dt="2024-05-02T12:54:02.832" v="1612" actId="1076"/>
          <ac:spMkLst>
            <pc:docMk/>
            <pc:sldMk cId="2461475899" sldId="261"/>
            <ac:spMk id="21" creationId="{B7B2F491-39ED-48AB-8A7C-1E1C8876D509}"/>
          </ac:spMkLst>
        </pc:spChg>
        <pc:picChg chg="add del mod">
          <ac:chgData name="samuel irenge" userId="34bb2d487b995505" providerId="LiveId" clId="{53BD79AE-56B4-4E47-BFAA-7305DBD87CEC}" dt="2024-05-02T12:41:37.826" v="1316" actId="478"/>
          <ac:picMkLst>
            <pc:docMk/>
            <pc:sldMk cId="2461475899" sldId="261"/>
            <ac:picMk id="10" creationId="{6ABDF835-A89B-4F8B-A488-A43BDCDE4827}"/>
          </ac:picMkLst>
        </pc:picChg>
        <pc:picChg chg="add mod">
          <ac:chgData name="samuel irenge" userId="34bb2d487b995505" providerId="LiveId" clId="{53BD79AE-56B4-4E47-BFAA-7305DBD87CEC}" dt="2024-05-02T12:43:10.136" v="1321" actId="1076"/>
          <ac:picMkLst>
            <pc:docMk/>
            <pc:sldMk cId="2461475899" sldId="261"/>
            <ac:picMk id="11" creationId="{631B815C-10E4-4346-A581-82C0BA71E03D}"/>
          </ac:picMkLst>
        </pc:picChg>
        <pc:picChg chg="add del mod">
          <ac:chgData name="samuel irenge" userId="34bb2d487b995505" providerId="LiveId" clId="{53BD79AE-56B4-4E47-BFAA-7305DBD87CEC}" dt="2024-05-02T12:43:00.980" v="1318" actId="478"/>
          <ac:picMkLst>
            <pc:docMk/>
            <pc:sldMk cId="2461475899" sldId="261"/>
            <ac:picMk id="12" creationId="{43C985DB-380E-430B-ADB3-19C6AA358A74}"/>
          </ac:picMkLst>
        </pc:picChg>
        <pc:picChg chg="add del mod">
          <ac:chgData name="samuel irenge" userId="34bb2d487b995505" providerId="LiveId" clId="{53BD79AE-56B4-4E47-BFAA-7305DBD87CEC}" dt="2024-05-02T12:49:48.003" v="1419" actId="478"/>
          <ac:picMkLst>
            <pc:docMk/>
            <pc:sldMk cId="2461475899" sldId="261"/>
            <ac:picMk id="15" creationId="{F49B3833-43FA-41CD-86FF-3555C4386539}"/>
          </ac:picMkLst>
        </pc:picChg>
        <pc:picChg chg="add del mod">
          <ac:chgData name="samuel irenge" userId="34bb2d487b995505" providerId="LiveId" clId="{53BD79AE-56B4-4E47-BFAA-7305DBD87CEC}" dt="2024-05-02T12:50:08.662" v="1422" actId="478"/>
          <ac:picMkLst>
            <pc:docMk/>
            <pc:sldMk cId="2461475899" sldId="261"/>
            <ac:picMk id="18" creationId="{040795B6-4A1E-48E3-82D7-D1DA22864DCF}"/>
          </ac:picMkLst>
        </pc:picChg>
        <pc:picChg chg="add mod">
          <ac:chgData name="samuel irenge" userId="34bb2d487b995505" providerId="LiveId" clId="{53BD79AE-56B4-4E47-BFAA-7305DBD87CEC}" dt="2024-05-02T12:51:14.770" v="1426" actId="1076"/>
          <ac:picMkLst>
            <pc:docMk/>
            <pc:sldMk cId="2461475899" sldId="261"/>
            <ac:picMk id="20" creationId="{991C936E-738A-4F14-8BE2-1447350F7387}"/>
          </ac:picMkLst>
        </pc:picChg>
      </pc:sldChg>
      <pc:sldChg chg="delSp new del mod ord">
        <pc:chgData name="samuel irenge" userId="34bb2d487b995505" providerId="LiveId" clId="{53BD79AE-56B4-4E47-BFAA-7305DBD87CEC}" dt="2024-05-02T12:48:19.057" v="1379" actId="2696"/>
        <pc:sldMkLst>
          <pc:docMk/>
          <pc:sldMk cId="3491273978" sldId="262"/>
        </pc:sldMkLst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2" creationId="{30329373-984E-4C83-83AD-5F44E3E11753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3" creationId="{9EEE1BF3-A6B4-4083-ACA0-DA75C605DED7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4" creationId="{E5320FE7-F9FA-4EA6-9B1F-47593633F0EB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5" creationId="{E36D980F-7716-42D6-A8AF-174A80C17E3D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6" creationId="{86B9AA8E-3A76-4CA6-820E-4E3C3F245702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7" creationId="{EF2EF12D-4A06-450F-9583-72020BA19D50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8" creationId="{4D8F218B-32AC-449A-8123-395B84820977}"/>
          </ac:spMkLst>
        </pc:spChg>
      </pc:sldChg>
      <pc:sldMasterChg chg="addSldLayout">
        <pc:chgData name="samuel irenge" userId="34bb2d487b995505" providerId="LiveId" clId="{53BD79AE-56B4-4E47-BFAA-7305DBD87CEC}" dt="2024-05-02T12:07:54.486" v="0" actId="680"/>
        <pc:sldMasterMkLst>
          <pc:docMk/>
          <pc:sldMasterMk cId="3458257734" sldId="2147483648"/>
        </pc:sldMasterMkLst>
        <pc:sldLayoutChg chg="add">
          <pc:chgData name="samuel irenge" userId="34bb2d487b995505" providerId="LiveId" clId="{53BD79AE-56B4-4E47-BFAA-7305DBD87CEC}" dt="2024-05-02T12:07:54.486" v="0" actId="680"/>
          <pc:sldLayoutMkLst>
            <pc:docMk/>
            <pc:sldMasterMk cId="3458257734" sldId="2147483648"/>
            <pc:sldLayoutMk cId="20660637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8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29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4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9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9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179B-BAEC-42D7-BA40-90798E708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DISK CLONING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5C2F-88E3-440D-AC2A-C408E4748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MINITOOL OFFLINE</a:t>
            </a:r>
          </a:p>
        </p:txBody>
      </p:sp>
    </p:spTree>
    <p:extLst>
      <p:ext uri="{BB962C8B-B14F-4D97-AF65-F5344CB8AC3E}">
        <p14:creationId xmlns:p14="http://schemas.microsoft.com/office/powerpoint/2010/main" val="22081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032-181B-48BA-9C3B-98304670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of cloning disk</a:t>
            </a:r>
            <a:br>
              <a:rPr lang="en-US" dirty="0"/>
            </a:br>
            <a:r>
              <a:rPr lang="en-US" dirty="0"/>
              <a:t> with </a:t>
            </a:r>
            <a:r>
              <a:rPr lang="en-US" dirty="0" err="1"/>
              <a:t>minitool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6D76A4-9215-4C3E-A847-88B8300AE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You first have to go on google. You then type </a:t>
            </a:r>
            <a:r>
              <a:rPr lang="en-US" sz="1800" dirty="0" err="1"/>
              <a:t>minitool</a:t>
            </a:r>
            <a:r>
              <a:rPr lang="en-US" sz="1800" dirty="0"/>
              <a:t> offline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FF50B-D2CE-4091-A20E-F77933A997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23251"/>
            <a:ext cx="5105400" cy="23958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3D6F1B-BD8F-40C3-AF4D-4CB7C02C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Why offline?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13011-53A6-49FE-87C6-7BA70431F4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Sometimes you may not have  access to the internet but you are stuck and you have to perform the cloning processes </a:t>
            </a:r>
          </a:p>
          <a:p>
            <a:r>
              <a:rPr lang="en-US" sz="1800" dirty="0"/>
              <a:t>Having the offline version of the software will enable you to run wherever and anytime you desire</a:t>
            </a:r>
          </a:p>
        </p:txBody>
      </p:sp>
    </p:spTree>
    <p:extLst>
      <p:ext uri="{BB962C8B-B14F-4D97-AF65-F5344CB8AC3E}">
        <p14:creationId xmlns:p14="http://schemas.microsoft.com/office/powerpoint/2010/main" val="230723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315D98-5816-441E-8CE0-008C9E8F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After downloading you will have to follow some steps in order to successfully install </a:t>
            </a:r>
            <a:r>
              <a:rPr lang="en-US" sz="1800" dirty="0" err="1"/>
              <a:t>minitool</a:t>
            </a:r>
            <a:r>
              <a:rPr lang="en-US" sz="1800" dirty="0"/>
              <a:t> offline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3D0616-5B89-46E4-9F8D-B337A36C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4" y="1814384"/>
            <a:ext cx="2657475" cy="2514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E38A8-32AA-4B42-8A38-9B0911AE0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00" y="1757115"/>
            <a:ext cx="2734057" cy="1314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25903F-62CC-4392-90C5-229908C2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36" y="1757050"/>
            <a:ext cx="3200157" cy="2338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B381B-DE93-45FC-82CC-A39CC5913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56" y="1757050"/>
            <a:ext cx="2840977" cy="25147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09EB2-8F85-443E-9312-BC3B3BF5D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4" y="4271779"/>
            <a:ext cx="2359311" cy="27194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BE0339-4DAF-4302-86FA-61992BC79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21" y="3304920"/>
            <a:ext cx="2734057" cy="36863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D4E8B1-0F21-422F-BEBF-9DE281454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57" y="4219263"/>
            <a:ext cx="3200158" cy="30530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F86125-D5EB-49A0-9CA3-BD62D5CFA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76" y="4329113"/>
            <a:ext cx="3044535" cy="23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9B6-A090-4863-AF5F-EFE46EF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the previous slide we have successfully installed </a:t>
            </a:r>
            <a:r>
              <a:rPr lang="en-US" sz="2000" dirty="0" err="1"/>
              <a:t>minitool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now we need to start the steps of cloning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9A4C7F-3979-40D7-A11D-E955455CB6CE}"/>
              </a:ext>
            </a:extLst>
          </p:cNvPr>
          <p:cNvSpPr txBox="1">
            <a:spLocks/>
          </p:cNvSpPr>
          <p:nvPr/>
        </p:nvSpPr>
        <p:spPr>
          <a:xfrm>
            <a:off x="913774" y="2214694"/>
            <a:ext cx="329897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47E3437-E175-40ED-BE37-3BE5DE97A012}"/>
              </a:ext>
            </a:extLst>
          </p:cNvPr>
          <p:cNvSpPr txBox="1">
            <a:spLocks/>
          </p:cNvSpPr>
          <p:nvPr/>
        </p:nvSpPr>
        <p:spPr>
          <a:xfrm>
            <a:off x="4441348" y="2790956"/>
            <a:ext cx="3303351" cy="284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249BB5-BDC0-49C0-8521-13CC316D87CC}"/>
              </a:ext>
            </a:extLst>
          </p:cNvPr>
          <p:cNvSpPr txBox="1">
            <a:spLocks/>
          </p:cNvSpPr>
          <p:nvPr/>
        </p:nvSpPr>
        <p:spPr>
          <a:xfrm>
            <a:off x="913774" y="2886562"/>
            <a:ext cx="3298976" cy="284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E2BB958-9BF1-4A3E-8281-EDF78F504A24}"/>
              </a:ext>
            </a:extLst>
          </p:cNvPr>
          <p:cNvSpPr txBox="1">
            <a:spLocks/>
          </p:cNvSpPr>
          <p:nvPr/>
        </p:nvSpPr>
        <p:spPr>
          <a:xfrm>
            <a:off x="4452389" y="2310300"/>
            <a:ext cx="329152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F071C3-9614-4065-93F1-C5F6E527982F}"/>
              </a:ext>
            </a:extLst>
          </p:cNvPr>
          <p:cNvSpPr txBox="1">
            <a:spLocks/>
          </p:cNvSpPr>
          <p:nvPr/>
        </p:nvSpPr>
        <p:spPr>
          <a:xfrm>
            <a:off x="913774" y="2157901"/>
            <a:ext cx="329897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D0F0B6-6B96-4798-9870-92C73D709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010"/>
            <a:ext cx="4630080" cy="26381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137E21-B96A-4BA3-842A-D0827668F8C8}"/>
              </a:ext>
            </a:extLst>
          </p:cNvPr>
          <p:cNvSpPr txBox="1"/>
          <p:nvPr/>
        </p:nvSpPr>
        <p:spPr>
          <a:xfrm>
            <a:off x="4630080" y="1996630"/>
            <a:ext cx="344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,click on copy partition wizard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19A6DC-9876-493D-BC3F-7509CC1D8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23" y="4010154"/>
            <a:ext cx="5452047" cy="2847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13B26C-3198-4D84-A7A1-3522DC49CE42}"/>
              </a:ext>
            </a:extLst>
          </p:cNvPr>
          <p:cNvSpPr txBox="1"/>
          <p:nvPr/>
        </p:nvSpPr>
        <p:spPr>
          <a:xfrm>
            <a:off x="7886700" y="3429000"/>
            <a:ext cx="146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NEXT </a:t>
            </a:r>
          </a:p>
        </p:txBody>
      </p:sp>
    </p:spTree>
    <p:extLst>
      <p:ext uri="{BB962C8B-B14F-4D97-AF65-F5344CB8AC3E}">
        <p14:creationId xmlns:p14="http://schemas.microsoft.com/office/powerpoint/2010/main" val="263702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4968-CE14-42F6-947D-C4EB269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you have to click on the partition ,you would like to copy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B815C-10E4-4346-A581-82C0BA71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984"/>
            <a:ext cx="4801070" cy="3066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3DCB4-61AE-44E6-9BC8-71023E55FDEA}"/>
              </a:ext>
            </a:extLst>
          </p:cNvPr>
          <p:cNvSpPr txBox="1"/>
          <p:nvPr/>
        </p:nvSpPr>
        <p:spPr>
          <a:xfrm>
            <a:off x="1436914" y="1973943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case it is local disk c: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F7EC5-43E0-4BBD-81F4-E38D86BE827D}"/>
              </a:ext>
            </a:extLst>
          </p:cNvPr>
          <p:cNvSpPr txBox="1"/>
          <p:nvPr/>
        </p:nvSpPr>
        <p:spPr>
          <a:xfrm>
            <a:off x="5508934" y="2094319"/>
            <a:ext cx="6663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Next, you have to select the partition where you want to copy your local disk c: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1C936E-738A-4F14-8BE2-1447350F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44" y="3001665"/>
            <a:ext cx="3878726" cy="32832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B2F491-39ED-48AB-8A7C-1E1C8876D509}"/>
              </a:ext>
            </a:extLst>
          </p:cNvPr>
          <p:cNvSpPr txBox="1"/>
          <p:nvPr/>
        </p:nvSpPr>
        <p:spPr>
          <a:xfrm>
            <a:off x="5944277" y="2563380"/>
            <a:ext cx="579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now have to make that partition unallocated that means you must format it</a:t>
            </a:r>
          </a:p>
        </p:txBody>
      </p:sp>
    </p:spTree>
    <p:extLst>
      <p:ext uri="{BB962C8B-B14F-4D97-AF65-F5344CB8AC3E}">
        <p14:creationId xmlns:p14="http://schemas.microsoft.com/office/powerpoint/2010/main" val="24614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A1C03-BAC5-F112-706D-5A8C14131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1BDA8-7A60-F269-C271-F3E78025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58518"/>
            <a:ext cx="11084559" cy="590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1351D-20AE-CEE1-F116-AE3CBCAAA957}"/>
              </a:ext>
            </a:extLst>
          </p:cNvPr>
          <p:cNvSpPr txBox="1"/>
          <p:nvPr/>
        </p:nvSpPr>
        <p:spPr>
          <a:xfrm>
            <a:off x="3241040" y="386080"/>
            <a:ext cx="7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final step. You have to click on finish and apply to perform the </a:t>
            </a:r>
            <a:r>
              <a:rPr lang="en-US" dirty="0" err="1"/>
              <a:t>clonning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717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</TotalTime>
  <Words>186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DISK CLONING  </vt:lpstr>
      <vt:lpstr>Step of cloning disk  with minitool</vt:lpstr>
      <vt:lpstr>After downloading you will have to follow some steps in order to successfully install minitool offline</vt:lpstr>
      <vt:lpstr>On the previous slide we have successfully installed minitool  now we need to start the steps of cloning </vt:lpstr>
      <vt:lpstr>Here you have to click on the partition ,you would like to copy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CLONING  </dc:title>
  <dc:creator>samuel irenge</dc:creator>
  <cp:lastModifiedBy>christvie malolo</cp:lastModifiedBy>
  <cp:revision>8</cp:revision>
  <dcterms:created xsi:type="dcterms:W3CDTF">2024-05-02T12:07:23Z</dcterms:created>
  <dcterms:modified xsi:type="dcterms:W3CDTF">2024-05-02T14:41:34Z</dcterms:modified>
</cp:coreProperties>
</file>