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7" r:id="rId2"/>
    <p:sldId id="259" r:id="rId3"/>
    <p:sldId id="258" r:id="rId4"/>
    <p:sldId id="265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DC73535-CBA6-4617-BAB4-D37C5DF3DF51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0DD5B1-0C8E-43F1-9CE9-3BF92F789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4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3535-CBA6-4617-BAB4-D37C5DF3DF51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D5B1-0C8E-43F1-9CE9-3BF92F789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2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C73535-CBA6-4617-BAB4-D37C5DF3DF51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0DD5B1-0C8E-43F1-9CE9-3BF92F789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63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3535-CBA6-4617-BAB4-D37C5DF3DF51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D5B1-0C8E-43F1-9CE9-3BF92F789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23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C73535-CBA6-4617-BAB4-D37C5DF3DF51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0DD5B1-0C8E-43F1-9CE9-3BF92F789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51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C73535-CBA6-4617-BAB4-D37C5DF3DF51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0DD5B1-0C8E-43F1-9CE9-3BF92F789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76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C73535-CBA6-4617-BAB4-D37C5DF3DF51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0DD5B1-0C8E-43F1-9CE9-3BF92F789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76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3535-CBA6-4617-BAB4-D37C5DF3DF51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D5B1-0C8E-43F1-9CE9-3BF92F789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C73535-CBA6-4617-BAB4-D37C5DF3DF51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0DD5B1-0C8E-43F1-9CE9-3BF92F789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50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3535-CBA6-4617-BAB4-D37C5DF3DF51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D5B1-0C8E-43F1-9CE9-3BF92F789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9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C73535-CBA6-4617-BAB4-D37C5DF3DF51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A0DD5B1-0C8E-43F1-9CE9-3BF92F789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98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3535-CBA6-4617-BAB4-D37C5DF3DF51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DD5B1-0C8E-43F1-9CE9-3BF92F789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89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DB15F-9FA2-4F8F-B85F-EF4E9D54F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寶可夢圖鑑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F3E426-DE3A-49F7-977E-44AB8E2D2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資訊四甲　</a:t>
            </a:r>
            <a:r>
              <a:rPr lang="en-US" altLang="zh-TW" sz="2000" dirty="0"/>
              <a:t>10527109</a:t>
            </a:r>
            <a:r>
              <a:rPr lang="zh-TW" altLang="en-US" sz="2000" dirty="0"/>
              <a:t>　范文豪</a:t>
            </a:r>
          </a:p>
        </p:txBody>
      </p:sp>
    </p:spTree>
    <p:extLst>
      <p:ext uri="{BB962C8B-B14F-4D97-AF65-F5344CB8AC3E}">
        <p14:creationId xmlns:p14="http://schemas.microsoft.com/office/powerpoint/2010/main" val="361616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1CCDB-F6F9-4DFF-83A9-68E33BD2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28421"/>
            <a:ext cx="3532540" cy="2477946"/>
          </a:xfrm>
        </p:spPr>
        <p:txBody>
          <a:bodyPr/>
          <a:lstStyle/>
          <a:p>
            <a:r>
              <a:rPr lang="zh-TW" altLang="en-US" dirty="0"/>
              <a:t>專題簡介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67032E-0BB6-4A2B-8C75-C7D6242D1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020" y="804689"/>
            <a:ext cx="6281873" cy="5248622"/>
          </a:xfrm>
        </p:spPr>
        <p:txBody>
          <a:bodyPr/>
          <a:lstStyle/>
          <a:p>
            <a:r>
              <a:rPr lang="zh-TW" altLang="en-US" sz="2000" b="1" dirty="0"/>
              <a:t>寶可夢圖鑑搜索並用表格展示</a:t>
            </a:r>
            <a:endParaRPr lang="en-US" altLang="zh-TW" sz="2000" b="1" dirty="0"/>
          </a:p>
          <a:p>
            <a:pPr marL="0" indent="0">
              <a:buNone/>
            </a:pPr>
            <a:endParaRPr lang="en-US" altLang="zh-TW" sz="2000" b="1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A907A1-F22C-411A-AF44-5EA5A120D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951" y="2019987"/>
            <a:ext cx="7007257" cy="35779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270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67032E-0BB6-4A2B-8C75-C7D6242D1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b="1" dirty="0"/>
              <a:t>比較兩隻寶可夢能力差距，用雷達圖展示</a:t>
            </a:r>
            <a:endParaRPr lang="en-US" altLang="zh-TW" sz="2000" b="1" dirty="0"/>
          </a:p>
          <a:p>
            <a:pPr marL="0" indent="0">
              <a:buNone/>
            </a:pPr>
            <a:r>
              <a:rPr lang="zh-TW" altLang="en-US" dirty="0"/>
              <a:t>　（範例為</a:t>
            </a:r>
            <a:r>
              <a:rPr lang="en-US" altLang="zh-TW" dirty="0"/>
              <a:t>MEGA</a:t>
            </a:r>
            <a:r>
              <a:rPr lang="zh-TW" altLang="en-US" dirty="0"/>
              <a:t>噴火龍</a:t>
            </a:r>
            <a:r>
              <a:rPr lang="en-US" altLang="zh-TW" dirty="0"/>
              <a:t>X</a:t>
            </a:r>
            <a:r>
              <a:rPr lang="zh-TW" altLang="en-US" dirty="0"/>
              <a:t> 與 </a:t>
            </a:r>
            <a:r>
              <a:rPr lang="en-US" altLang="zh-TW" dirty="0"/>
              <a:t>MEGA</a:t>
            </a:r>
            <a:r>
              <a:rPr lang="zh-TW" altLang="en-US" dirty="0"/>
              <a:t>水箭龜）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1DDAF7D-5986-48B6-A1BC-2839DEC3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64" y="2091795"/>
            <a:ext cx="4040355" cy="43104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87E57131-E0DD-4F28-9775-3518E4AF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專題簡介</a:t>
            </a:r>
          </a:p>
        </p:txBody>
      </p:sp>
    </p:spTree>
    <p:extLst>
      <p:ext uri="{BB962C8B-B14F-4D97-AF65-F5344CB8AC3E}">
        <p14:creationId xmlns:p14="http://schemas.microsoft.com/office/powerpoint/2010/main" val="108824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67032E-0BB6-4A2B-8C75-C7D6242D1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b="1" dirty="0"/>
              <a:t>對戰系統，平衡還需要再調整</a:t>
            </a:r>
            <a:endParaRPr lang="en-US" altLang="zh-TW" sz="2000" b="1" dirty="0"/>
          </a:p>
          <a:p>
            <a:endParaRPr lang="en-US" altLang="zh-TW" sz="2000" b="1" dirty="0"/>
          </a:p>
          <a:p>
            <a:endParaRPr lang="en-US" altLang="zh-TW" sz="2000" b="1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87E57131-E0DD-4F28-9775-3518E4AF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專題簡介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87AD40-FE03-4AAE-8DD8-E7D876C4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46" y="1607726"/>
            <a:ext cx="6027323" cy="466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17B414-1B23-4763-A922-9A153205C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46" y="2408570"/>
            <a:ext cx="6027323" cy="33087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665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4A0AC-80EC-4EEF-B3FE-CF9655AC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使用套件</a:t>
            </a:r>
            <a:br>
              <a:rPr lang="en-US" altLang="zh-TW" dirty="0"/>
            </a:br>
            <a:r>
              <a:rPr lang="en-US" altLang="zh-TW" dirty="0" err="1"/>
              <a:t>ggiraphExtra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A69AD0-BFB6-4C39-B5C5-877C07D3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Make Interactive 'ggplot2'. Extension to 'ggplot2' and '</a:t>
            </a:r>
            <a:r>
              <a:rPr lang="en-US" altLang="zh-TW" dirty="0" err="1"/>
              <a:t>ggiraph</a:t>
            </a:r>
            <a:r>
              <a:rPr lang="en-US" altLang="zh-TW" dirty="0"/>
              <a:t>’</a:t>
            </a:r>
          </a:p>
          <a:p>
            <a:r>
              <a:rPr lang="zh-TW" altLang="en-US" dirty="0"/>
              <a:t>讓畫出來的圖多了可互動性，也有很多擴充的功能</a:t>
            </a:r>
            <a:br>
              <a:rPr lang="en-US" altLang="zh-TW" dirty="0"/>
            </a:br>
            <a:r>
              <a:rPr lang="zh-TW" altLang="en-US" dirty="0"/>
              <a:t>例如這次用到的</a:t>
            </a:r>
            <a:r>
              <a:rPr lang="en-US" altLang="zh-TW" dirty="0" err="1"/>
              <a:t>ggRadar</a:t>
            </a:r>
            <a:r>
              <a:rPr lang="zh-TW" altLang="en-US" dirty="0"/>
              <a:t>或是</a:t>
            </a:r>
            <a:r>
              <a:rPr lang="en-US" altLang="zh-TW" dirty="0" err="1"/>
              <a:t>ggDonut</a:t>
            </a:r>
            <a:r>
              <a:rPr lang="zh-TW" altLang="en-US" dirty="0"/>
              <a:t>都很實用</a:t>
            </a:r>
            <a:endParaRPr lang="en-US" altLang="zh-TW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743979-7FE6-4216-903F-231D385F6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57" y="2981765"/>
            <a:ext cx="2571593" cy="27435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2ED18F6-869B-45D9-8BA2-394593068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307" y="2981765"/>
            <a:ext cx="2743520" cy="27435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884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4A0AC-80EC-4EEF-B3FE-CF9655AC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使用套件</a:t>
            </a:r>
            <a:br>
              <a:rPr lang="en-US" altLang="zh-TW" dirty="0"/>
            </a:br>
            <a:r>
              <a:rPr lang="en-US" altLang="zh-TW" dirty="0"/>
              <a:t>DT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A69AD0-BFB6-4C39-B5C5-877C07D3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常用的一個用來可視化表格的套件</a:t>
            </a:r>
            <a:br>
              <a:rPr lang="en-US" altLang="zh-TW" dirty="0"/>
            </a:br>
            <a:r>
              <a:rPr lang="zh-TW" altLang="en-US" dirty="0"/>
              <a:t>裡面附加的</a:t>
            </a:r>
            <a:r>
              <a:rPr lang="en-US" altLang="zh-TW" dirty="0"/>
              <a:t>filter</a:t>
            </a:r>
            <a:r>
              <a:rPr lang="zh-TW" altLang="en-US" dirty="0"/>
              <a:t>功能很強，足以應付大部分狀況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682E1E-CE5F-4EDB-9789-ABE3023C6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39" y="1958444"/>
            <a:ext cx="5176376" cy="2951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150A621-BB56-4900-A7F3-A30584EC1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47" y="2452809"/>
            <a:ext cx="6658466" cy="33998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966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4A0AC-80EC-4EEF-B3FE-CF9655AC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使用套件</a:t>
            </a:r>
            <a:br>
              <a:rPr lang="en-US" altLang="zh-TW" sz="3200" dirty="0"/>
            </a:br>
            <a:r>
              <a:rPr lang="en-US" altLang="zh-TW" sz="3200" dirty="0" err="1"/>
              <a:t>dplyr</a:t>
            </a:r>
            <a:r>
              <a:rPr lang="en-US" altLang="zh-TW" sz="3200" dirty="0"/>
              <a:t>, ggplot2, </a:t>
            </a:r>
            <a:r>
              <a:rPr lang="en-US" altLang="zh-TW" sz="3200" dirty="0" err="1"/>
              <a:t>readr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A69AD0-BFB6-4C39-B5C5-877C07D3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</a:t>
            </a:r>
            <a:r>
              <a:rPr lang="zh-TW" altLang="en-US" dirty="0"/>
              <a:t>是常用的資料處理的套件，本次使用的還是</a:t>
            </a:r>
            <a:r>
              <a:rPr lang="en-US" altLang="zh-TW" dirty="0"/>
              <a:t>filter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ggplot2 </a:t>
            </a:r>
            <a:r>
              <a:rPr lang="zh-TW" altLang="en-US" dirty="0"/>
              <a:t>是</a:t>
            </a:r>
            <a:r>
              <a:rPr lang="en-US" altLang="zh-TW" dirty="0"/>
              <a:t>R</a:t>
            </a:r>
            <a:r>
              <a:rPr lang="zh-TW" altLang="en-US" dirty="0"/>
              <a:t>常用的繪圖工具，本次利用他的</a:t>
            </a:r>
            <a:r>
              <a:rPr lang="en-US" altLang="zh-TW" dirty="0" err="1"/>
              <a:t>aes</a:t>
            </a:r>
            <a:r>
              <a:rPr lang="zh-TW" altLang="en-US" dirty="0"/>
              <a:t>來分組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readr</a:t>
            </a:r>
            <a:r>
              <a:rPr lang="en-US" altLang="zh-TW" dirty="0"/>
              <a:t> </a:t>
            </a:r>
            <a:r>
              <a:rPr lang="zh-TW" altLang="en-US" dirty="0"/>
              <a:t>用來處理資料匯入的套件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759FC8-934A-48F3-8F66-50B7E2140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64" y="1948529"/>
            <a:ext cx="5084696" cy="2948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A4BD6BA-2656-427E-B901-9CF9A1737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64" y="3308765"/>
            <a:ext cx="5838305" cy="2374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FF653FB-3FC7-4A45-A2A8-B0864092E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64" y="4622208"/>
            <a:ext cx="2594121" cy="2535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535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2E43D-D21A-4D8E-A3E3-596DBE4F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問題與心得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2E21DF-51C7-46AB-897C-14D2E0A7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本次遇到的最大的問題是要學新套件的使用方法，因為在找到 </a:t>
            </a:r>
            <a:r>
              <a:rPr lang="en-US" altLang="zh-TW" dirty="0" err="1"/>
              <a:t>ggRadar</a:t>
            </a:r>
            <a:r>
              <a:rPr lang="zh-TW" altLang="en-US" dirty="0"/>
              <a:t> 這個好用的套件前，也試了很多其他的方式，但總是畫不出想要的感覺。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在這次的專題以前覺得 </a:t>
            </a:r>
            <a:r>
              <a:rPr lang="en-US" altLang="zh-TW" dirty="0" err="1"/>
              <a:t>dplyr</a:t>
            </a:r>
            <a:r>
              <a:rPr lang="zh-TW" altLang="en-US" dirty="0"/>
              <a:t> 的 </a:t>
            </a:r>
            <a:r>
              <a:rPr lang="en-US" altLang="zh-TW" dirty="0"/>
              <a:t>filter</a:t>
            </a:r>
            <a:r>
              <a:rPr lang="zh-TW" altLang="en-US" dirty="0"/>
              <a:t> 是一個方便但不一定需要的東西，這次需要同時搜索多個條件的時候，才知道他有多好用。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這次做出的用雷達圖比較兩隻寶可夢，比當初預期的更好用，用圖來比較比用表格比較直觀很多。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對戰系統在設計上花了很多時間，但大部分都很順利，中間有遇到</a:t>
            </a:r>
            <a:r>
              <a:rPr lang="en-US" altLang="zh-TW" dirty="0"/>
              <a:t>type</a:t>
            </a:r>
            <a:r>
              <a:rPr lang="zh-TW" altLang="en-US" dirty="0"/>
              <a:t>上的問題，可能我不太會用</a:t>
            </a:r>
            <a:r>
              <a:rPr lang="en-US" altLang="zh-TW" dirty="0" err="1"/>
              <a:t>data.frame</a:t>
            </a:r>
            <a:r>
              <a:rPr lang="zh-TW" altLang="en-US" dirty="0"/>
              <a:t>或不夠了解吧，平衡有夠難搞，不要再怪平衡團隊了！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730881"/>
      </p:ext>
    </p:extLst>
  </p:cSld>
  <p:clrMapOvr>
    <a:masterClrMapping/>
  </p:clrMapOvr>
</p:sld>
</file>

<file path=ppt/theme/theme1.xml><?xml version="1.0" encoding="utf-8"?>
<a:theme xmlns:a="http://schemas.openxmlformats.org/drawingml/2006/main" name="地圖集">
  <a:themeElements>
    <a:clrScheme name="地圖集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地圖集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地圖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TM16401371[[fn=地圖集]]</Template>
  <TotalTime>99</TotalTime>
  <Words>342</Words>
  <Application>Microsoft Office PowerPoint</Application>
  <PresentationFormat>寬螢幕</PresentationFormat>
  <Paragraphs>61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地圖集</vt:lpstr>
      <vt:lpstr>寶可夢圖鑑</vt:lpstr>
      <vt:lpstr>專題簡介</vt:lpstr>
      <vt:lpstr>專題簡介</vt:lpstr>
      <vt:lpstr>專題簡介</vt:lpstr>
      <vt:lpstr>使用套件 ggiraphExtra</vt:lpstr>
      <vt:lpstr>使用套件 DT</vt:lpstr>
      <vt:lpstr>使用套件 dplyr, ggplot2, readr</vt:lpstr>
      <vt:lpstr>問題與心得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</cp:revision>
  <dcterms:created xsi:type="dcterms:W3CDTF">2020-06-30T10:40:34Z</dcterms:created>
  <dcterms:modified xsi:type="dcterms:W3CDTF">2020-07-01T06:20:02Z</dcterms:modified>
</cp:coreProperties>
</file>