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2494-BA10-4D94-9893-8C5D1B4F959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9949-8253-4FE9-843E-0A215FDA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5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2494-BA10-4D94-9893-8C5D1B4F959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9949-8253-4FE9-843E-0A215FDA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2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2494-BA10-4D94-9893-8C5D1B4F959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9949-8253-4FE9-843E-0A215FDA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9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2494-BA10-4D94-9893-8C5D1B4F959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9949-8253-4FE9-843E-0A215FDA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9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2494-BA10-4D94-9893-8C5D1B4F959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9949-8253-4FE9-843E-0A215FDA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8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2494-BA10-4D94-9893-8C5D1B4F959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9949-8253-4FE9-843E-0A215FDA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8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2494-BA10-4D94-9893-8C5D1B4F959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9949-8253-4FE9-843E-0A215FDA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1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2494-BA10-4D94-9893-8C5D1B4F959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9949-8253-4FE9-843E-0A215FDA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8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2494-BA10-4D94-9893-8C5D1B4F959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9949-8253-4FE9-843E-0A215FDA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5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2494-BA10-4D94-9893-8C5D1B4F959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9949-8253-4FE9-843E-0A215FDA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2494-BA10-4D94-9893-8C5D1B4F959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9949-8253-4FE9-843E-0A215FDA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5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A2494-BA10-4D94-9893-8C5D1B4F959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99949-8253-4FE9-843E-0A215FDA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6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2357" y="1"/>
            <a:ext cx="926757" cy="815546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4274" y="2286000"/>
            <a:ext cx="1136822" cy="299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ame Side Corner Rectangle 8"/>
          <p:cNvSpPr/>
          <p:nvPr/>
        </p:nvSpPr>
        <p:spPr>
          <a:xfrm rot="16200000">
            <a:off x="1334859" y="2730844"/>
            <a:ext cx="383059" cy="210065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ame Side Corner Rectangle 9"/>
          <p:cNvSpPr/>
          <p:nvPr/>
        </p:nvSpPr>
        <p:spPr>
          <a:xfrm rot="16200000">
            <a:off x="1338975" y="4304271"/>
            <a:ext cx="383059" cy="210065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2685" y="65489"/>
            <a:ext cx="1186245" cy="898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Same Side Corner Rectangle 11"/>
          <p:cNvSpPr/>
          <p:nvPr/>
        </p:nvSpPr>
        <p:spPr>
          <a:xfrm>
            <a:off x="1433388" y="815547"/>
            <a:ext cx="308916" cy="148280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ame Side Corner Rectangle 12"/>
          <p:cNvSpPr/>
          <p:nvPr/>
        </p:nvSpPr>
        <p:spPr>
          <a:xfrm rot="16200000">
            <a:off x="673453" y="500446"/>
            <a:ext cx="259490" cy="148278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61287" y="65489"/>
            <a:ext cx="4744994" cy="1133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Same Side Corner Rectangle 14"/>
          <p:cNvSpPr/>
          <p:nvPr/>
        </p:nvSpPr>
        <p:spPr>
          <a:xfrm>
            <a:off x="2623753" y="992982"/>
            <a:ext cx="383059" cy="210065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Same Side Corner Rectangle 15"/>
          <p:cNvSpPr/>
          <p:nvPr/>
        </p:nvSpPr>
        <p:spPr>
          <a:xfrm>
            <a:off x="4338748" y="994277"/>
            <a:ext cx="383059" cy="210065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ame Side Corner Rectangle 16"/>
          <p:cNvSpPr/>
          <p:nvPr/>
        </p:nvSpPr>
        <p:spPr>
          <a:xfrm>
            <a:off x="6071299" y="994283"/>
            <a:ext cx="383059" cy="210065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ame Side Corner Rectangle 17"/>
          <p:cNvSpPr/>
          <p:nvPr/>
        </p:nvSpPr>
        <p:spPr>
          <a:xfrm rot="5400000">
            <a:off x="-408586" y="1372411"/>
            <a:ext cx="1085011" cy="267839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4275" y="5418220"/>
            <a:ext cx="2512538" cy="1066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 rot="10800000">
            <a:off x="2413693" y="5409872"/>
            <a:ext cx="383059" cy="210065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18845" y="2048836"/>
            <a:ext cx="3163053" cy="227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14405" y="2043093"/>
            <a:ext cx="3891722" cy="4929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05497" y="2496878"/>
            <a:ext cx="445173" cy="17985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 rot="5400000">
            <a:off x="2916383" y="2750702"/>
            <a:ext cx="375213" cy="170347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Same Side Corner Rectangle 25"/>
          <p:cNvSpPr/>
          <p:nvPr/>
        </p:nvSpPr>
        <p:spPr>
          <a:xfrm>
            <a:off x="3400347" y="2403622"/>
            <a:ext cx="236246" cy="129468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26760" y="3111870"/>
            <a:ext cx="1938919" cy="4929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18845" y="3842413"/>
            <a:ext cx="3887282" cy="4929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9722857" y="1092202"/>
            <a:ext cx="3128536" cy="15671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384635" y="4275218"/>
            <a:ext cx="2674015" cy="19651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n 30"/>
          <p:cNvSpPr/>
          <p:nvPr/>
        </p:nvSpPr>
        <p:spPr>
          <a:xfrm>
            <a:off x="7529763" y="311489"/>
            <a:ext cx="287755" cy="5189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Magnetic Disk 31"/>
          <p:cNvSpPr/>
          <p:nvPr/>
        </p:nvSpPr>
        <p:spPr>
          <a:xfrm>
            <a:off x="7391400" y="133352"/>
            <a:ext cx="575123" cy="31148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31901" y="5942697"/>
            <a:ext cx="921069" cy="54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570610" y="4764505"/>
            <a:ext cx="2435671" cy="1817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Magnetic Disk 40"/>
          <p:cNvSpPr/>
          <p:nvPr/>
        </p:nvSpPr>
        <p:spPr>
          <a:xfrm>
            <a:off x="4800598" y="6665494"/>
            <a:ext cx="246727" cy="1363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Magnetic Disk 42"/>
          <p:cNvSpPr/>
          <p:nvPr/>
        </p:nvSpPr>
        <p:spPr>
          <a:xfrm>
            <a:off x="5470359" y="6661481"/>
            <a:ext cx="246727" cy="1363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agnetic Disk 43"/>
          <p:cNvSpPr/>
          <p:nvPr/>
        </p:nvSpPr>
        <p:spPr>
          <a:xfrm>
            <a:off x="3978436" y="6673512"/>
            <a:ext cx="246727" cy="1363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Magnetic Disk 44"/>
          <p:cNvSpPr/>
          <p:nvPr/>
        </p:nvSpPr>
        <p:spPr>
          <a:xfrm>
            <a:off x="3292643" y="6673514"/>
            <a:ext cx="246727" cy="1363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Magnetic Disk 45"/>
          <p:cNvSpPr/>
          <p:nvPr/>
        </p:nvSpPr>
        <p:spPr>
          <a:xfrm>
            <a:off x="2715120" y="6649451"/>
            <a:ext cx="246727" cy="1363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Magnetic Disk 46"/>
          <p:cNvSpPr/>
          <p:nvPr/>
        </p:nvSpPr>
        <p:spPr>
          <a:xfrm>
            <a:off x="2077451" y="6661484"/>
            <a:ext cx="246727" cy="1363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Magnetic Disk 47"/>
          <p:cNvSpPr/>
          <p:nvPr/>
        </p:nvSpPr>
        <p:spPr>
          <a:xfrm>
            <a:off x="1608212" y="6577257"/>
            <a:ext cx="246727" cy="1363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Magnetic Disk 48"/>
          <p:cNvSpPr/>
          <p:nvPr/>
        </p:nvSpPr>
        <p:spPr>
          <a:xfrm>
            <a:off x="790066" y="6697580"/>
            <a:ext cx="246727" cy="1363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Magnetic Disk 49"/>
          <p:cNvSpPr/>
          <p:nvPr/>
        </p:nvSpPr>
        <p:spPr>
          <a:xfrm>
            <a:off x="80203" y="6300536"/>
            <a:ext cx="246727" cy="1363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nip Same Side Corner Rectangle 50"/>
          <p:cNvSpPr/>
          <p:nvPr/>
        </p:nvSpPr>
        <p:spPr>
          <a:xfrm>
            <a:off x="5634223" y="2411641"/>
            <a:ext cx="236246" cy="129468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nip Same Side Corner Rectangle 51"/>
          <p:cNvSpPr/>
          <p:nvPr/>
        </p:nvSpPr>
        <p:spPr>
          <a:xfrm>
            <a:off x="4194423" y="2415654"/>
            <a:ext cx="236246" cy="129468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nip Same Side Corner Rectangle 52"/>
          <p:cNvSpPr/>
          <p:nvPr/>
        </p:nvSpPr>
        <p:spPr>
          <a:xfrm>
            <a:off x="4759924" y="2415654"/>
            <a:ext cx="236246" cy="129468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nip Same Side Corner Rectangle 53"/>
          <p:cNvSpPr/>
          <p:nvPr/>
        </p:nvSpPr>
        <p:spPr>
          <a:xfrm>
            <a:off x="5253215" y="2415654"/>
            <a:ext cx="236246" cy="129468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nip Same Side Corner Rectangle 54"/>
          <p:cNvSpPr/>
          <p:nvPr/>
        </p:nvSpPr>
        <p:spPr>
          <a:xfrm rot="5400000">
            <a:off x="5850867" y="2632914"/>
            <a:ext cx="234892" cy="142812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nip Same Side Corner Rectangle 56"/>
          <p:cNvSpPr/>
          <p:nvPr/>
        </p:nvSpPr>
        <p:spPr>
          <a:xfrm rot="5400000">
            <a:off x="10410696" y="665410"/>
            <a:ext cx="383059" cy="210065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nip Same Side Corner Rectangle 57"/>
          <p:cNvSpPr/>
          <p:nvPr/>
        </p:nvSpPr>
        <p:spPr>
          <a:xfrm rot="5400000">
            <a:off x="10422726" y="2939390"/>
            <a:ext cx="383059" cy="210065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437203" y="4648198"/>
            <a:ext cx="890337" cy="164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133037" y="6159268"/>
            <a:ext cx="1216883" cy="4942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5400000">
            <a:off x="11729035" y="6410572"/>
            <a:ext cx="557465" cy="3373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570611" y="5077977"/>
            <a:ext cx="639834" cy="15239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123586" y="6104679"/>
            <a:ext cx="1900815" cy="4929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322442" y="4773122"/>
            <a:ext cx="1701959" cy="11605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nip Same Side Corner Rectangle 65"/>
          <p:cNvSpPr/>
          <p:nvPr/>
        </p:nvSpPr>
        <p:spPr>
          <a:xfrm>
            <a:off x="6915463" y="3934326"/>
            <a:ext cx="231292" cy="168442"/>
          </a:xfrm>
          <a:prstGeom prst="snip2Same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Horizontal Scroll 67"/>
          <p:cNvSpPr/>
          <p:nvPr/>
        </p:nvSpPr>
        <p:spPr>
          <a:xfrm>
            <a:off x="8590547" y="2644346"/>
            <a:ext cx="299095" cy="208547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8590547" y="2836852"/>
            <a:ext cx="4" cy="1005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nip Same Side Corner Rectangle 73"/>
          <p:cNvSpPr/>
          <p:nvPr/>
        </p:nvSpPr>
        <p:spPr>
          <a:xfrm rot="10800000">
            <a:off x="5352971" y="6101002"/>
            <a:ext cx="253385" cy="145841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nip Same Side Corner Rectangle 74"/>
          <p:cNvSpPr/>
          <p:nvPr/>
        </p:nvSpPr>
        <p:spPr>
          <a:xfrm rot="10800000">
            <a:off x="5866328" y="6096990"/>
            <a:ext cx="253385" cy="145841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Snip Same Side Corner Rectangle 75"/>
          <p:cNvSpPr/>
          <p:nvPr/>
        </p:nvSpPr>
        <p:spPr>
          <a:xfrm rot="10800000">
            <a:off x="6347585" y="6096992"/>
            <a:ext cx="253385" cy="145841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nip Same Side Corner Rectangle 76"/>
          <p:cNvSpPr/>
          <p:nvPr/>
        </p:nvSpPr>
        <p:spPr>
          <a:xfrm>
            <a:off x="5352970" y="5766132"/>
            <a:ext cx="253307" cy="158057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nip Same Side Corner Rectangle 77"/>
          <p:cNvSpPr/>
          <p:nvPr/>
        </p:nvSpPr>
        <p:spPr>
          <a:xfrm>
            <a:off x="5842259" y="5762119"/>
            <a:ext cx="253307" cy="158057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nip Same Side Corner Rectangle 78"/>
          <p:cNvSpPr/>
          <p:nvPr/>
        </p:nvSpPr>
        <p:spPr>
          <a:xfrm>
            <a:off x="6359615" y="5774148"/>
            <a:ext cx="253307" cy="158057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nip Same Side Corner Rectangle 79"/>
          <p:cNvSpPr/>
          <p:nvPr/>
        </p:nvSpPr>
        <p:spPr>
          <a:xfrm rot="16200000">
            <a:off x="5016920" y="5746990"/>
            <a:ext cx="215621" cy="154807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nip Same Side Corner Rectangle 80"/>
          <p:cNvSpPr/>
          <p:nvPr/>
        </p:nvSpPr>
        <p:spPr>
          <a:xfrm rot="16200000">
            <a:off x="5024937" y="5141390"/>
            <a:ext cx="215621" cy="154807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nip Same Side Corner Rectangle 81"/>
          <p:cNvSpPr/>
          <p:nvPr/>
        </p:nvSpPr>
        <p:spPr>
          <a:xfrm rot="5400000">
            <a:off x="4556609" y="4820526"/>
            <a:ext cx="164344" cy="133571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nip Same Side Corner Rectangle 82"/>
          <p:cNvSpPr/>
          <p:nvPr/>
        </p:nvSpPr>
        <p:spPr>
          <a:xfrm rot="5400000">
            <a:off x="5858888" y="3338767"/>
            <a:ext cx="234892" cy="142812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nip Same Side Corner Rectangle 83"/>
          <p:cNvSpPr/>
          <p:nvPr/>
        </p:nvSpPr>
        <p:spPr>
          <a:xfrm rot="16200000">
            <a:off x="6164032" y="3318510"/>
            <a:ext cx="219860" cy="168293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nip Same Side Corner Rectangle 84"/>
          <p:cNvSpPr/>
          <p:nvPr/>
        </p:nvSpPr>
        <p:spPr>
          <a:xfrm rot="10800000">
            <a:off x="5661787" y="3835048"/>
            <a:ext cx="253385" cy="145841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Snip Same Side Corner Rectangle 85"/>
          <p:cNvSpPr/>
          <p:nvPr/>
        </p:nvSpPr>
        <p:spPr>
          <a:xfrm rot="10800000">
            <a:off x="5264736" y="3835047"/>
            <a:ext cx="253385" cy="145841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nip Same Side Corner Rectangle 86"/>
          <p:cNvSpPr/>
          <p:nvPr/>
        </p:nvSpPr>
        <p:spPr>
          <a:xfrm rot="10800000">
            <a:off x="4795497" y="3835051"/>
            <a:ext cx="253385" cy="145841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Snip Same Side Corner Rectangle 87"/>
          <p:cNvSpPr/>
          <p:nvPr/>
        </p:nvSpPr>
        <p:spPr>
          <a:xfrm rot="10800000">
            <a:off x="4193913" y="3823027"/>
            <a:ext cx="253385" cy="145841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nip Same Side Corner Rectangle 88"/>
          <p:cNvSpPr/>
          <p:nvPr/>
        </p:nvSpPr>
        <p:spPr>
          <a:xfrm rot="10800000">
            <a:off x="3688607" y="3823018"/>
            <a:ext cx="253385" cy="145841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Snip Same Side Corner Rectangle 89"/>
          <p:cNvSpPr/>
          <p:nvPr/>
        </p:nvSpPr>
        <p:spPr>
          <a:xfrm rot="10800000">
            <a:off x="3074979" y="3835053"/>
            <a:ext cx="253385" cy="145841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Snip Same Side Corner Rectangle 91"/>
          <p:cNvSpPr/>
          <p:nvPr/>
        </p:nvSpPr>
        <p:spPr>
          <a:xfrm>
            <a:off x="3050925" y="3440025"/>
            <a:ext cx="253307" cy="158057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Snip Same Side Corner Rectangle 92"/>
          <p:cNvSpPr/>
          <p:nvPr/>
        </p:nvSpPr>
        <p:spPr>
          <a:xfrm rot="16200000">
            <a:off x="4784304" y="3360721"/>
            <a:ext cx="215621" cy="154807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Snip Same Side Corner Rectangle 93"/>
          <p:cNvSpPr/>
          <p:nvPr/>
        </p:nvSpPr>
        <p:spPr>
          <a:xfrm rot="10800000">
            <a:off x="8687371" y="4643277"/>
            <a:ext cx="310456" cy="180274"/>
          </a:xfrm>
          <a:prstGeom prst="snip2Same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Snip Same Side Corner Rectangle 95"/>
          <p:cNvSpPr/>
          <p:nvPr/>
        </p:nvSpPr>
        <p:spPr>
          <a:xfrm rot="10800000">
            <a:off x="11438594" y="4266283"/>
            <a:ext cx="310456" cy="180274"/>
          </a:xfrm>
          <a:prstGeom prst="snip2Same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Snip Same Side Corner Rectangle 96"/>
          <p:cNvSpPr/>
          <p:nvPr/>
        </p:nvSpPr>
        <p:spPr>
          <a:xfrm rot="10800000">
            <a:off x="10800912" y="4254251"/>
            <a:ext cx="310456" cy="180274"/>
          </a:xfrm>
          <a:prstGeom prst="snip2Same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Snip Same Side Corner Rectangle 97"/>
          <p:cNvSpPr/>
          <p:nvPr/>
        </p:nvSpPr>
        <p:spPr>
          <a:xfrm rot="10800000">
            <a:off x="9633860" y="4266281"/>
            <a:ext cx="310456" cy="180274"/>
          </a:xfrm>
          <a:prstGeom prst="snip2Same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Snip Same Side Corner Rectangle 98"/>
          <p:cNvSpPr/>
          <p:nvPr/>
        </p:nvSpPr>
        <p:spPr>
          <a:xfrm rot="10800000">
            <a:off x="3985371" y="3109142"/>
            <a:ext cx="253385" cy="145841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Magnetic Disk 99"/>
          <p:cNvSpPr/>
          <p:nvPr/>
        </p:nvSpPr>
        <p:spPr>
          <a:xfrm>
            <a:off x="6741692" y="4985075"/>
            <a:ext cx="246727" cy="1363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Snip Same Side Corner Rectangle 100"/>
          <p:cNvSpPr/>
          <p:nvPr/>
        </p:nvSpPr>
        <p:spPr>
          <a:xfrm rot="5400000">
            <a:off x="6036905" y="2852506"/>
            <a:ext cx="1281910" cy="657032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Magnetic Disk 101"/>
          <p:cNvSpPr/>
          <p:nvPr/>
        </p:nvSpPr>
        <p:spPr>
          <a:xfrm>
            <a:off x="6737673" y="5281852"/>
            <a:ext cx="246727" cy="1363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1234765" y="4206617"/>
            <a:ext cx="653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TL1</a:t>
            </a:r>
            <a:endParaRPr lang="en-US" sz="1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 rot="16200000">
            <a:off x="1230750" y="2638489"/>
            <a:ext cx="653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TL2</a:t>
            </a:r>
            <a:endParaRPr lang="en-US" sz="1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54236" y="978126"/>
            <a:ext cx="653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TL3</a:t>
            </a:r>
            <a:endParaRPr lang="en-US" sz="1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298808" y="978142"/>
            <a:ext cx="653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TL4</a:t>
            </a:r>
            <a:endParaRPr lang="en-US" sz="1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031358" y="978136"/>
            <a:ext cx="653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TL5</a:t>
            </a:r>
            <a:endParaRPr lang="en-US" sz="1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 rot="5400000">
            <a:off x="10266489" y="713438"/>
            <a:ext cx="653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TL6</a:t>
            </a:r>
            <a:endParaRPr lang="en-US" sz="1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 rot="5400000">
            <a:off x="-544459" y="1574632"/>
            <a:ext cx="1314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MAIN GATE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-76871" y="168927"/>
            <a:ext cx="1180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GUARD ROOM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28069" y="469711"/>
            <a:ext cx="1335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TRAILERING ROOM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383551" y="4977495"/>
            <a:ext cx="15661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BOARD ROOM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189163" y="6030120"/>
            <a:ext cx="1732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STAFF TOILETS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183447" y="6288503"/>
            <a:ext cx="1977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LADIES TOILETS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 rot="5558897">
            <a:off x="11592777" y="6547440"/>
            <a:ext cx="83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MENS TOILETS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 rot="5400000">
            <a:off x="8879308" y="4770245"/>
            <a:ext cx="1342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SKILLS LAB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99792" y="5697835"/>
            <a:ext cx="13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LIBRARY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2798" y="6107855"/>
            <a:ext cx="915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T1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68885" y="6500829"/>
            <a:ext cx="915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T2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70856" y="6416670"/>
            <a:ext cx="915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T3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028068" y="6464799"/>
            <a:ext cx="915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T4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653705" y="6476830"/>
            <a:ext cx="915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T5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231227" y="6476828"/>
            <a:ext cx="915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T6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904997" y="6476829"/>
            <a:ext cx="915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T7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747206" y="6500889"/>
            <a:ext cx="915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T8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443437" y="6500542"/>
            <a:ext cx="915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T9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1345326" y="4222649"/>
            <a:ext cx="653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TL7</a:t>
            </a:r>
            <a:endParaRPr lang="en-US" sz="1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172255" y="2187361"/>
            <a:ext cx="103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D.O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117951" y="2204391"/>
            <a:ext cx="209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ACC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719414" y="2199867"/>
            <a:ext cx="1351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S.S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750900" y="3938863"/>
            <a:ext cx="1198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P.R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42412" y="3781686"/>
            <a:ext cx="119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H.O.D</a:t>
            </a:r>
          </a:p>
          <a:p>
            <a:r>
              <a:rPr lang="en-US" sz="900" b="1" dirty="0" smtClean="0">
                <a:solidFill>
                  <a:schemeClr val="bg1"/>
                </a:solidFill>
              </a:rPr>
              <a:t>NURSING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089437" y="3895939"/>
            <a:ext cx="1455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GENERATOR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768711" y="454322"/>
            <a:ext cx="1771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WATER TANK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 rot="5400000">
            <a:off x="1978713" y="3240895"/>
            <a:ext cx="1882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MAIN DOOR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39" name="Snip Same Side Corner Rectangle 138"/>
          <p:cNvSpPr/>
          <p:nvPr/>
        </p:nvSpPr>
        <p:spPr>
          <a:xfrm>
            <a:off x="6488458" y="2411638"/>
            <a:ext cx="236246" cy="129468"/>
          </a:xfrm>
          <a:prstGeom prst="snip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6218911" y="2216591"/>
            <a:ext cx="16314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STAFF ROOM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149295" y="3938514"/>
            <a:ext cx="86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H.O.D MEDICAL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973331" y="3935612"/>
            <a:ext cx="75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DEPUDY</a:t>
            </a:r>
          </a:p>
          <a:p>
            <a:r>
              <a:rPr lang="en-US" sz="900" b="1" dirty="0" smtClean="0">
                <a:solidFill>
                  <a:schemeClr val="bg1"/>
                </a:solidFill>
              </a:rPr>
              <a:t>REGISTRAR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867714" y="3279346"/>
            <a:ext cx="82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COMPUTER LAD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145551" y="2251838"/>
            <a:ext cx="1703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RECEPTION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 rot="5400000">
            <a:off x="4330998" y="5393847"/>
            <a:ext cx="1361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SUBMISSION</a:t>
            </a:r>
            <a:endParaRPr 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89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55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MBINJI FAMILY</dc:creator>
  <cp:lastModifiedBy>MBINJI FAMILY</cp:lastModifiedBy>
  <cp:revision>121</cp:revision>
  <dcterms:created xsi:type="dcterms:W3CDTF">2024-11-03T16:27:50Z</dcterms:created>
  <dcterms:modified xsi:type="dcterms:W3CDTF">2024-11-04T20:48:47Z</dcterms:modified>
</cp:coreProperties>
</file>