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A836-BC54-4DC6-ACD1-E4758CABC24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0CB3-E3C0-4ABF-8FF1-9BF8BF9C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51" y="3372674"/>
            <a:ext cx="4748719" cy="4748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44" y="-995679"/>
            <a:ext cx="4480034" cy="448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07" y="2230809"/>
            <a:ext cx="4480034" cy="4480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85" y="-989298"/>
            <a:ext cx="4480034" cy="448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6" y="-989298"/>
            <a:ext cx="4480034" cy="4480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02" y="-287762"/>
            <a:ext cx="4480034" cy="4480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8" y="2230809"/>
            <a:ext cx="4480034" cy="4480034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620486" y="643627"/>
            <a:ext cx="3499723" cy="1308629"/>
          </a:xfrm>
          <a:prstGeom prst="bentConnector3">
            <a:avLst>
              <a:gd name="adj1" fmla="val -1392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2010056" y="2685947"/>
            <a:ext cx="1279244" cy="791812"/>
          </a:xfrm>
          <a:prstGeom prst="bentConnector3">
            <a:avLst>
              <a:gd name="adj1" fmla="val 5493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2907512" y="1601185"/>
            <a:ext cx="1855566" cy="1514112"/>
          </a:xfrm>
          <a:prstGeom prst="bentConnector3">
            <a:avLst>
              <a:gd name="adj1" fmla="val 9078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2120968" y="4070711"/>
            <a:ext cx="5873515" cy="748256"/>
          </a:xfrm>
          <a:prstGeom prst="bentConnector3">
            <a:avLst>
              <a:gd name="adj1" fmla="val 4329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37478" y="4484590"/>
            <a:ext cx="2953676" cy="10582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5400000" flipH="1" flipV="1">
            <a:off x="9762300" y="2895012"/>
            <a:ext cx="3848397" cy="703764"/>
          </a:xfrm>
          <a:prstGeom prst="bentConnector3">
            <a:avLst>
              <a:gd name="adj1" fmla="val 8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9188639" y="2257747"/>
            <a:ext cx="951278" cy="72702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 flipV="1">
            <a:off x="7449299" y="2620205"/>
            <a:ext cx="3679135" cy="53557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>
            <a:off x="2905052" y="3135602"/>
            <a:ext cx="4647347" cy="4051"/>
          </a:xfrm>
          <a:prstGeom prst="bentConnector3">
            <a:avLst>
              <a:gd name="adj1" fmla="val 506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789909" y="2692655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Exit Game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59909" y="1954077"/>
            <a:ext cx="132430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 disconnect</a:t>
            </a:r>
          </a:p>
        </p:txBody>
      </p:sp>
      <p:cxnSp>
        <p:nvCxnSpPr>
          <p:cNvPr id="131" name="Elbow Connector 130"/>
          <p:cNvCxnSpPr/>
          <p:nvPr/>
        </p:nvCxnSpPr>
        <p:spPr>
          <a:xfrm rot="5400000" flipH="1" flipV="1">
            <a:off x="5925687" y="1402864"/>
            <a:ext cx="892040" cy="57499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45" idx="1"/>
          </p:cNvCxnSpPr>
          <p:nvPr/>
        </p:nvCxnSpPr>
        <p:spPr>
          <a:xfrm>
            <a:off x="1764840" y="5362867"/>
            <a:ext cx="1140109" cy="109972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 flipV="1">
            <a:off x="7552400" y="1604114"/>
            <a:ext cx="2271271" cy="838115"/>
          </a:xfrm>
          <a:prstGeom prst="bentConnector3">
            <a:avLst>
              <a:gd name="adj1" fmla="val 34729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6200000" flipH="1">
            <a:off x="7489660" y="2387160"/>
            <a:ext cx="694506" cy="18398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586504" y="6101354"/>
            <a:ext cx="132430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Close Window</a:t>
            </a:r>
          </a:p>
        </p:txBody>
      </p:sp>
      <p:cxnSp>
        <p:nvCxnSpPr>
          <p:cNvPr id="157" name="Elbow Connector 156"/>
          <p:cNvCxnSpPr>
            <a:endCxn id="156" idx="0"/>
          </p:cNvCxnSpPr>
          <p:nvPr/>
        </p:nvCxnSpPr>
        <p:spPr>
          <a:xfrm rot="16200000" flipH="1">
            <a:off x="10344092" y="5196790"/>
            <a:ext cx="1404378" cy="40475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 flipH="1" flipV="1">
            <a:off x="6506852" y="4983052"/>
            <a:ext cx="1096144" cy="683063"/>
          </a:xfrm>
          <a:prstGeom prst="bentConnector3">
            <a:avLst>
              <a:gd name="adj1" fmla="val 25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56163" y="6093255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Help Html</a:t>
            </a:r>
          </a:p>
        </p:txBody>
      </p:sp>
      <p:cxnSp>
        <p:nvCxnSpPr>
          <p:cNvPr id="165" name="Elbow Connector 164"/>
          <p:cNvCxnSpPr>
            <a:endCxn id="164" idx="0"/>
          </p:cNvCxnSpPr>
          <p:nvPr/>
        </p:nvCxnSpPr>
        <p:spPr>
          <a:xfrm rot="5400000">
            <a:off x="328694" y="5389812"/>
            <a:ext cx="1193064" cy="213822"/>
          </a:xfrm>
          <a:prstGeom prst="bentConnector3">
            <a:avLst>
              <a:gd name="adj1" fmla="val 375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0699592" y="2406388"/>
            <a:ext cx="783330" cy="88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4949" y="6277921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Exit Game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49087" y="2887990"/>
            <a:ext cx="132430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Help Html</a:t>
            </a:r>
          </a:p>
        </p:txBody>
      </p:sp>
      <p:cxnSp>
        <p:nvCxnSpPr>
          <p:cNvPr id="50" name="Elbow Connector 49"/>
          <p:cNvCxnSpPr>
            <a:endCxn id="46" idx="3"/>
          </p:cNvCxnSpPr>
          <p:nvPr/>
        </p:nvCxnSpPr>
        <p:spPr>
          <a:xfrm rot="16200000" flipV="1">
            <a:off x="10582627" y="3363419"/>
            <a:ext cx="1023122" cy="441596"/>
          </a:xfrm>
          <a:prstGeom prst="bentConnector2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 flipV="1">
            <a:off x="11248656" y="1491758"/>
            <a:ext cx="860183" cy="596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>
            <a:off x="9537311" y="1617418"/>
            <a:ext cx="1248378" cy="294791"/>
          </a:xfrm>
          <a:prstGeom prst="bentConnector3">
            <a:avLst>
              <a:gd name="adj1" fmla="val 2011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 Tran</dc:creator>
  <cp:lastModifiedBy>Khoi Tran</cp:lastModifiedBy>
  <cp:revision>11</cp:revision>
  <dcterms:created xsi:type="dcterms:W3CDTF">2016-07-18T20:56:47Z</dcterms:created>
  <dcterms:modified xsi:type="dcterms:W3CDTF">2016-07-21T03:59:52Z</dcterms:modified>
</cp:coreProperties>
</file>