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7" r:id="rId5"/>
    <p:sldId id="262" r:id="rId6"/>
    <p:sldId id="263" r:id="rId7"/>
    <p:sldId id="264" r:id="rId8"/>
    <p:sldId id="26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013" autoAdjust="0"/>
  </p:normalViewPr>
  <p:slideViewPr>
    <p:cSldViewPr snapToGrid="0">
      <p:cViewPr varScale="1">
        <p:scale>
          <a:sx n="43" d="100"/>
          <a:sy n="43" d="100"/>
        </p:scale>
        <p:origin x="12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B04A-444E-4DF8-B04E-71393A6D8966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C346-81F7-4D37-B84B-6D565D543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8C346-81F7-4D37-B84B-6D565D5433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1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0B627-C671-7462-C038-64A220973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79E14C-6688-9B8C-D959-15B32343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2AF80-8479-C09B-E609-D0317628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22C29-8E3B-4777-B2D1-AFF0317C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46706-853A-55A3-7C96-3372950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5808-F311-7A38-6598-99B9222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A469D-C707-C0A4-C246-C96DB5247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6510F-DAE3-FAEB-6BA7-3295894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460B7-D88D-34E8-0837-8D213032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42DE1-2C38-9A66-77FB-EA8E1D5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9D1136-6BB8-02E5-4485-11A49CD7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2666B-F7D5-F411-E5B2-B140C8DA6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16EC4-7876-A733-8A8C-C136487E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7F16F-2C9F-3629-074A-63325508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B428D-EC33-D239-616D-B335B20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4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F969-DD65-8340-725B-773D131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D86B-6F94-1943-3B9D-673C4F51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FDDEA-C5A4-07DE-FDAD-B4BA9A38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B449A-B602-8803-0500-B9FF980D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62477-C9CD-5F28-7183-6D69DECA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A6E9-D0EE-962C-875C-6802123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74140-3C77-5C8E-B8C8-53919F7E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B7308-8EEF-EFAD-3974-7520DC4A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9F7AD-A91D-F549-295A-70FAEB15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2E94B-6338-62C0-1243-465A96A7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754F-9D5F-9FFF-69F5-03EA10EE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443B0-79C4-4283-6434-109CE0C9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F5FF5-2CE2-1E43-B57E-CEFA8104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26080-9911-4538-AC18-F69B2BEF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7FC11-A29D-CFE5-981D-343C5FD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643E9-5C6A-E0BD-B4BB-D509C3B0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D5FF3-97BE-5D5D-AA54-C4E8525F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1E08F-427E-EDF5-6F44-5AF7B823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FA8B8-96D4-97B2-6EFC-BC13486B0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1EE3A-C132-1D8E-864A-24238A6EB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4BE39-B3CD-E325-3905-D32BB98A6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75D0A7-6F6F-3E05-4CEB-7A56E8D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2BD55-19A7-55D9-4D55-7022DEC3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25665-D9BD-C85F-54BE-641A0AD8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64665-D46B-6575-2A5A-E855D9EB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2A07A4-6416-AF3E-F6DE-C3CDAFD4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03281F-F694-8AFD-84DF-7D5936FD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09EB6-C742-55DC-CD6D-1EEB8D87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2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43BC9-31E5-61AE-5AF2-B9EA65C5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D0B7B-693F-6C0B-99A8-48DE4E3B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D9416-14D0-DD9C-0FB9-98AD622A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BCAC-670D-BC74-3529-22F64FEC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0CC0-A279-4359-2E74-A4D907F8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E6E0E-760E-F4D7-38A8-3941C259E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4442F-14E5-278B-D025-B535D6D3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006E4-7C67-B26D-980E-3766F85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0B47B-ABB7-148E-3370-FD54C88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3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4747E-6889-D137-9194-8C9D7E56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19264-48D8-DD2B-D73F-5FA5A56AE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8C10-DA2C-F5B3-BAED-2689864B9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AD9DE-F2EC-BA48-D8BC-BF51072A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BC827-D028-AECB-314E-69D85871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6901C-5822-2F02-6C94-9F3017F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616AC8-1D86-E54F-A4F4-385BB23C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73A31-39E2-046C-3110-76386333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5F669-F682-65A5-FA03-34D03ED89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8126B-E45A-1B05-BB62-1227AC61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8F668-47A6-F886-627A-1E98F55FE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0A7B2D-5031-D8DA-BDC9-30BF0144FD11}"/>
              </a:ext>
            </a:extLst>
          </p:cNvPr>
          <p:cNvSpPr/>
          <p:nvPr/>
        </p:nvSpPr>
        <p:spPr>
          <a:xfrm>
            <a:off x="5413183" y="995089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98C9D-F17E-8C52-4BB4-CCBB6700FDE8}"/>
              </a:ext>
            </a:extLst>
          </p:cNvPr>
          <p:cNvSpPr/>
          <p:nvPr/>
        </p:nvSpPr>
        <p:spPr>
          <a:xfrm>
            <a:off x="5413183" y="224648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DBAA3C-5766-FB9A-1E0A-93DEC44824F9}"/>
              </a:ext>
            </a:extLst>
          </p:cNvPr>
          <p:cNvSpPr/>
          <p:nvPr/>
        </p:nvSpPr>
        <p:spPr>
          <a:xfrm>
            <a:off x="5413183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7F12B8-4B88-7C87-5C3C-6889248F5127}"/>
              </a:ext>
            </a:extLst>
          </p:cNvPr>
          <p:cNvSpPr/>
          <p:nvPr/>
        </p:nvSpPr>
        <p:spPr>
          <a:xfrm>
            <a:off x="7396310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D53E3-1208-550C-0F31-8DD4AB51BF60}"/>
              </a:ext>
            </a:extLst>
          </p:cNvPr>
          <p:cNvSpPr/>
          <p:nvPr/>
        </p:nvSpPr>
        <p:spPr>
          <a:xfrm>
            <a:off x="9388768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396816-FF61-003B-FC4E-B5C94749A641}"/>
              </a:ext>
            </a:extLst>
          </p:cNvPr>
          <p:cNvSpPr/>
          <p:nvPr/>
        </p:nvSpPr>
        <p:spPr>
          <a:xfrm>
            <a:off x="3430057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조작 방법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61BB9-C8F3-24A2-2807-EF84429F52A3}"/>
              </a:ext>
            </a:extLst>
          </p:cNvPr>
          <p:cNvSpPr/>
          <p:nvPr/>
        </p:nvSpPr>
        <p:spPr>
          <a:xfrm>
            <a:off x="1437598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제작진 목록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13E8F-7D0B-3018-72A5-5AF3AB30236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58965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59C4EC-0B3C-19F2-2A4A-67EF65D7259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1" y="2910358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80EB49E-FED4-0D9E-8848-29FB26C3AE0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5400000">
            <a:off x="3814451" y="1216324"/>
            <a:ext cx="587517" cy="3975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EA781EA-95AE-11B0-B1EF-223B40D12B77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4810680" y="2212553"/>
            <a:ext cx="587517" cy="1983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5B6AE8B-A520-44E4-8A39-3257A056029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6793806" y="2212552"/>
            <a:ext cx="587517" cy="1983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E724E24-57B2-E722-56CB-0681E60F3B49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7790035" y="1216323"/>
            <a:ext cx="587517" cy="3975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5B1A6F-2FA4-63ED-959D-138A2B58CC35}"/>
              </a:ext>
            </a:extLst>
          </p:cNvPr>
          <p:cNvSpPr/>
          <p:nvPr/>
        </p:nvSpPr>
        <p:spPr>
          <a:xfrm>
            <a:off x="0" y="0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</a:t>
            </a:r>
          </a:p>
        </p:txBody>
      </p:sp>
    </p:spTree>
    <p:extLst>
      <p:ext uri="{BB962C8B-B14F-4D97-AF65-F5344CB8AC3E}">
        <p14:creationId xmlns:p14="http://schemas.microsoft.com/office/powerpoint/2010/main" val="246469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81B41-F9FD-C1C4-5BB2-83B3CA69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75B2698-8471-5679-E91A-AB7050FDF1E9}"/>
              </a:ext>
            </a:extLst>
          </p:cNvPr>
          <p:cNvSpPr/>
          <p:nvPr/>
        </p:nvSpPr>
        <p:spPr>
          <a:xfrm>
            <a:off x="0" y="0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제작진 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272003-20A4-564E-4B5F-A831426ABD61}"/>
              </a:ext>
            </a:extLst>
          </p:cNvPr>
          <p:cNvSpPr/>
          <p:nvPr/>
        </p:nvSpPr>
        <p:spPr>
          <a:xfrm>
            <a:off x="5413183" y="995089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E525F1-A23B-49B3-00FE-8BB293389AC8}"/>
              </a:ext>
            </a:extLst>
          </p:cNvPr>
          <p:cNvSpPr/>
          <p:nvPr/>
        </p:nvSpPr>
        <p:spPr>
          <a:xfrm>
            <a:off x="5413183" y="224648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제작진 목록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E0E72-6571-DB38-F5EF-790BE0010B1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58965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14FD2D-F3BE-369B-EC62-2C18405D9DDE}"/>
              </a:ext>
            </a:extLst>
          </p:cNvPr>
          <p:cNvCxnSpPr>
            <a:cxnSpLocks/>
          </p:cNvCxnSpPr>
          <p:nvPr/>
        </p:nvCxnSpPr>
        <p:spPr>
          <a:xfrm>
            <a:off x="1810161" y="3429000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836941-E969-2CD1-BAD0-FC5CAE692CB6}"/>
              </a:ext>
            </a:extLst>
          </p:cNvPr>
          <p:cNvSpPr/>
          <p:nvPr/>
        </p:nvSpPr>
        <p:spPr>
          <a:xfrm>
            <a:off x="3285763" y="3544079"/>
            <a:ext cx="797275" cy="47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기획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AB4675-4354-3F30-3E33-7EE17038C538}"/>
              </a:ext>
            </a:extLst>
          </p:cNvPr>
          <p:cNvSpPr/>
          <p:nvPr/>
        </p:nvSpPr>
        <p:spPr>
          <a:xfrm>
            <a:off x="3285763" y="4580399"/>
            <a:ext cx="1059339" cy="47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프로그래머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486A6-E72F-F833-8E3F-D5584FF2B086}"/>
              </a:ext>
            </a:extLst>
          </p:cNvPr>
          <p:cNvSpPr/>
          <p:nvPr/>
        </p:nvSpPr>
        <p:spPr>
          <a:xfrm>
            <a:off x="3285762" y="5616719"/>
            <a:ext cx="1059339" cy="47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아트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BE0DE5B-3746-BEF0-6846-B1375DDBE76F}"/>
              </a:ext>
            </a:extLst>
          </p:cNvPr>
          <p:cNvSpPr/>
          <p:nvPr/>
        </p:nvSpPr>
        <p:spPr>
          <a:xfrm>
            <a:off x="3358338" y="4237739"/>
            <a:ext cx="121918" cy="121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B6E1150-5E97-5258-793A-EFB2399C5B1C}"/>
              </a:ext>
            </a:extLst>
          </p:cNvPr>
          <p:cNvSpPr/>
          <p:nvPr/>
        </p:nvSpPr>
        <p:spPr>
          <a:xfrm>
            <a:off x="3358338" y="5273579"/>
            <a:ext cx="121918" cy="121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61BD74-354C-CBF3-EBF0-E2DE5DD0707B}"/>
              </a:ext>
            </a:extLst>
          </p:cNvPr>
          <p:cNvSpPr/>
          <p:nvPr/>
        </p:nvSpPr>
        <p:spPr>
          <a:xfrm>
            <a:off x="3358338" y="6310379"/>
            <a:ext cx="121918" cy="121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E74F16-DAEA-BAE5-E8B6-463FC711B3FE}"/>
              </a:ext>
            </a:extLst>
          </p:cNvPr>
          <p:cNvSpPr/>
          <p:nvPr/>
        </p:nvSpPr>
        <p:spPr>
          <a:xfrm>
            <a:off x="3684400" y="4157875"/>
            <a:ext cx="1587102" cy="28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명칭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4A5373-96FB-9E7A-7045-A55019E613FC}"/>
              </a:ext>
            </a:extLst>
          </p:cNvPr>
          <p:cNvSpPr/>
          <p:nvPr/>
        </p:nvSpPr>
        <p:spPr>
          <a:xfrm>
            <a:off x="3684400" y="5193715"/>
            <a:ext cx="1587102" cy="28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명칭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D92DA7-90AB-A3B9-DDD8-CACE4E7D9F13}"/>
              </a:ext>
            </a:extLst>
          </p:cNvPr>
          <p:cNvSpPr/>
          <p:nvPr/>
        </p:nvSpPr>
        <p:spPr>
          <a:xfrm>
            <a:off x="3684400" y="6229555"/>
            <a:ext cx="1587102" cy="28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명칭</a:t>
            </a:r>
          </a:p>
        </p:txBody>
      </p:sp>
    </p:spTree>
    <p:extLst>
      <p:ext uri="{BB962C8B-B14F-4D97-AF65-F5344CB8AC3E}">
        <p14:creationId xmlns:p14="http://schemas.microsoft.com/office/powerpoint/2010/main" val="169556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3BABE-205E-F947-14D3-7BF95445C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E4CEEC-9A01-3A84-FF18-273235447663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1267547-3A0F-DA6F-44E3-6084AB357565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17861-E712-CF21-051B-0E8E35AE2609}"/>
              </a:ext>
            </a:extLst>
          </p:cNvPr>
          <p:cNvSpPr/>
          <p:nvPr/>
        </p:nvSpPr>
        <p:spPr>
          <a:xfrm>
            <a:off x="5413183" y="222471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조작 방법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0F390-BF45-C28C-971D-F65264DED53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37194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E5FCF2-4659-62B7-638E-227E310A2E59}"/>
              </a:ext>
            </a:extLst>
          </p:cNvPr>
          <p:cNvCxnSpPr>
            <a:cxnSpLocks/>
          </p:cNvCxnSpPr>
          <p:nvPr/>
        </p:nvCxnSpPr>
        <p:spPr>
          <a:xfrm>
            <a:off x="1810161" y="3407229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F960A1-ED06-43CF-9460-F9F90CAC842C}"/>
              </a:ext>
            </a:extLst>
          </p:cNvPr>
          <p:cNvSpPr/>
          <p:nvPr/>
        </p:nvSpPr>
        <p:spPr>
          <a:xfrm>
            <a:off x="3508331" y="3667882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B576-E6E8-023E-776E-B0B945983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31" y="4015367"/>
            <a:ext cx="1275397" cy="76008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마우스 오른쪽 클릭 - 무료 컴퓨터개 아이콘">
            <a:extLst>
              <a:ext uri="{FF2B5EF4-FFF2-40B4-BE49-F238E27FC236}">
                <a16:creationId xmlns:a16="http://schemas.microsoft.com/office/drawing/2014/main" id="{812A49DC-9134-7014-43D7-D8D99264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30" y="3785992"/>
            <a:ext cx="1097281" cy="1097281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A0330A-A8C0-1005-461B-4C2717C1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67" y="3904101"/>
            <a:ext cx="1293946" cy="92773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DA464F-8D10-9059-A1C9-27354AC72181}"/>
              </a:ext>
            </a:extLst>
          </p:cNvPr>
          <p:cNvSpPr/>
          <p:nvPr/>
        </p:nvSpPr>
        <p:spPr>
          <a:xfrm>
            <a:off x="4647679" y="4249858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33979-1108-E14E-1E56-AE04A6B528E6}"/>
              </a:ext>
            </a:extLst>
          </p:cNvPr>
          <p:cNvSpPr/>
          <p:nvPr/>
        </p:nvSpPr>
        <p:spPr>
          <a:xfrm>
            <a:off x="6517688" y="4249858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CC8311-B2DC-7D8B-2683-75D803639B8C}"/>
              </a:ext>
            </a:extLst>
          </p:cNvPr>
          <p:cNvSpPr/>
          <p:nvPr/>
        </p:nvSpPr>
        <p:spPr>
          <a:xfrm>
            <a:off x="3508331" y="5037384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방법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2837A2-8661-F091-C41D-D53FBBF4165D}"/>
              </a:ext>
            </a:extLst>
          </p:cNvPr>
          <p:cNvSpPr/>
          <p:nvPr/>
        </p:nvSpPr>
        <p:spPr>
          <a:xfrm>
            <a:off x="3613532" y="5412039"/>
            <a:ext cx="435954" cy="435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4218A7-8718-9DB8-27D8-E06D20EA6EA0}"/>
              </a:ext>
            </a:extLst>
          </p:cNvPr>
          <p:cNvSpPr/>
          <p:nvPr/>
        </p:nvSpPr>
        <p:spPr>
          <a:xfrm>
            <a:off x="4016760" y="5511906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자동 공격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683E9F-1D1B-5EC0-3772-423791F91B95}"/>
              </a:ext>
            </a:extLst>
          </p:cNvPr>
          <p:cNvSpPr/>
          <p:nvPr/>
        </p:nvSpPr>
        <p:spPr>
          <a:xfrm>
            <a:off x="4016760" y="5781055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근처 적 우선 타겟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461890-21F3-DC9E-01D6-CBEA06E422B6}"/>
              </a:ext>
            </a:extLst>
          </p:cNvPr>
          <p:cNvSpPr/>
          <p:nvPr/>
        </p:nvSpPr>
        <p:spPr>
          <a:xfrm>
            <a:off x="7332297" y="5511906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수동 공격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F4EB6F-76BA-88F0-6602-4800ABBDBFCC}"/>
              </a:ext>
            </a:extLst>
          </p:cNvPr>
          <p:cNvSpPr/>
          <p:nvPr/>
        </p:nvSpPr>
        <p:spPr>
          <a:xfrm>
            <a:off x="7332297" y="5781055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공격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FF74E23-D2B4-0879-8E4E-8E236ED2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95" y="5012789"/>
            <a:ext cx="1754543" cy="9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70B954-8A28-8F53-FF7D-AB216CA0221F}"/>
              </a:ext>
            </a:extLst>
          </p:cNvPr>
          <p:cNvSpPr/>
          <p:nvPr/>
        </p:nvSpPr>
        <p:spPr>
          <a:xfrm>
            <a:off x="5256392" y="5544835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755290-FAE6-5271-F57A-1EFB2A062E6A}"/>
              </a:ext>
            </a:extLst>
          </p:cNvPr>
          <p:cNvSpPr/>
          <p:nvPr/>
        </p:nvSpPr>
        <p:spPr>
          <a:xfrm>
            <a:off x="8083411" y="4679828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이동</a:t>
            </a:r>
          </a:p>
        </p:txBody>
      </p:sp>
    </p:spTree>
    <p:extLst>
      <p:ext uri="{BB962C8B-B14F-4D97-AF65-F5344CB8AC3E}">
        <p14:creationId xmlns:p14="http://schemas.microsoft.com/office/powerpoint/2010/main" val="14440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5424-DA2C-B40E-76F8-F0C681F3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AA536E-087F-F402-B102-EAD5D489D318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정비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53244C-E1B1-3B93-6F61-ECE95DB990A9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DB02E7-1B5A-B151-E3A5-E2EB964521DE}"/>
              </a:ext>
            </a:extLst>
          </p:cNvPr>
          <p:cNvCxnSpPr>
            <a:cxnSpLocks/>
          </p:cNvCxnSpPr>
          <p:nvPr/>
        </p:nvCxnSpPr>
        <p:spPr>
          <a:xfrm>
            <a:off x="1810161" y="3407229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1A2E0B-CF59-766C-7D95-F68E340B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32" y="3781019"/>
            <a:ext cx="4568336" cy="267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5FB087-9D0C-F77E-D897-CEB899CF8C8E}"/>
              </a:ext>
            </a:extLst>
          </p:cNvPr>
          <p:cNvSpPr/>
          <p:nvPr/>
        </p:nvSpPr>
        <p:spPr>
          <a:xfrm>
            <a:off x="1810161" y="3450771"/>
            <a:ext cx="4506926" cy="250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</a:rPr>
              <a:t>※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노드의 위치 및 효과는 상세 기획 참조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A9BC5-820A-7FC9-2BF2-2B9E3ED25232}"/>
              </a:ext>
            </a:extLst>
          </p:cNvPr>
          <p:cNvSpPr/>
          <p:nvPr/>
        </p:nvSpPr>
        <p:spPr>
          <a:xfrm>
            <a:off x="5413183" y="6452484"/>
            <a:ext cx="1108299" cy="250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예시 이미지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1]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C5E988-394C-C5EB-84A1-070DCA0C3C54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D1845-ECE2-E25A-1990-33BDF03FF752}"/>
              </a:ext>
            </a:extLst>
          </p:cNvPr>
          <p:cNvSpPr/>
          <p:nvPr/>
        </p:nvSpPr>
        <p:spPr>
          <a:xfrm>
            <a:off x="5413183" y="222471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D04ED2-85C2-9C58-1034-46CED2D51D7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6096001" y="1637194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3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A745-1826-E40F-7FFE-FE96261CE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E1AFC4-D570-96C5-0143-92105DD29755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6EDFF3E-03AA-EF19-6E63-7397B53BDF69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506E30-F3D2-5786-CCC3-2F3B417BE532}"/>
              </a:ext>
            </a:extLst>
          </p:cNvPr>
          <p:cNvSpPr/>
          <p:nvPr/>
        </p:nvSpPr>
        <p:spPr>
          <a:xfrm>
            <a:off x="5413183" y="222471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조작 방법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699C15-75A9-77DD-9FDD-52DB09F4D8B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37194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B0B0FB-BEAB-542B-2C2B-6A3E9F0697A3}"/>
              </a:ext>
            </a:extLst>
          </p:cNvPr>
          <p:cNvCxnSpPr>
            <a:cxnSpLocks/>
          </p:cNvCxnSpPr>
          <p:nvPr/>
        </p:nvCxnSpPr>
        <p:spPr>
          <a:xfrm>
            <a:off x="1810161" y="3407229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01E8A-1E94-9945-6D66-419BD73CE407}"/>
              </a:ext>
            </a:extLst>
          </p:cNvPr>
          <p:cNvSpPr/>
          <p:nvPr/>
        </p:nvSpPr>
        <p:spPr>
          <a:xfrm>
            <a:off x="3508331" y="3667882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8AAAB1-7F3F-39C0-D7A6-2F298BAE6AFE}"/>
              </a:ext>
            </a:extLst>
          </p:cNvPr>
          <p:cNvSpPr/>
          <p:nvPr/>
        </p:nvSpPr>
        <p:spPr>
          <a:xfrm>
            <a:off x="3508331" y="5177265"/>
            <a:ext cx="1246549" cy="2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이펙트 투명도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96558-635C-5702-1459-96D4D01E407C}"/>
              </a:ext>
            </a:extLst>
          </p:cNvPr>
          <p:cNvSpPr/>
          <p:nvPr/>
        </p:nvSpPr>
        <p:spPr>
          <a:xfrm>
            <a:off x="3508331" y="4444172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볼륨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32BB6C-5FEB-553E-2B19-6B5C7757572F}"/>
              </a:ext>
            </a:extLst>
          </p:cNvPr>
          <p:cNvSpPr/>
          <p:nvPr/>
        </p:nvSpPr>
        <p:spPr>
          <a:xfrm>
            <a:off x="3508331" y="4068803"/>
            <a:ext cx="378654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전체 화면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전체 화면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테두리 없는 </a:t>
            </a:r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13B5E-D8A3-80A4-F8BA-EFE4DAF189AF}"/>
              </a:ext>
            </a:extLst>
          </p:cNvPr>
          <p:cNvSpPr/>
          <p:nvPr/>
        </p:nvSpPr>
        <p:spPr>
          <a:xfrm>
            <a:off x="3508331" y="3887429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- 3</a:t>
            </a:r>
            <a:r>
              <a:rPr lang="ko-KR" altLang="en-US" sz="1200" dirty="0">
                <a:solidFill>
                  <a:schemeClr val="tx1"/>
                </a:solidFill>
              </a:rPr>
              <a:t>가지 모드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F7976B-7C7D-0FDE-3593-D5132BAD5322}"/>
              </a:ext>
            </a:extLst>
          </p:cNvPr>
          <p:cNvSpPr/>
          <p:nvPr/>
        </p:nvSpPr>
        <p:spPr>
          <a:xfrm>
            <a:off x="3508331" y="4615536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가로 스크롤바 조절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11F73-5503-E642-4E87-AF3784409A68}"/>
              </a:ext>
            </a:extLst>
          </p:cNvPr>
          <p:cNvSpPr/>
          <p:nvPr/>
        </p:nvSpPr>
        <p:spPr>
          <a:xfrm>
            <a:off x="3508331" y="4826884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음소거</a:t>
            </a:r>
            <a:r>
              <a:rPr lang="ko-KR" altLang="en-US" sz="1200" dirty="0">
                <a:solidFill>
                  <a:schemeClr val="tx1"/>
                </a:solidFill>
              </a:rPr>
              <a:t> 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21A34A-DED4-2A91-C543-FE61DA5BCE8C}"/>
              </a:ext>
            </a:extLst>
          </p:cNvPr>
          <p:cNvSpPr/>
          <p:nvPr/>
        </p:nvSpPr>
        <p:spPr>
          <a:xfrm>
            <a:off x="3508331" y="5413486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- 1 ~ 10 / </a:t>
            </a:r>
            <a:r>
              <a:rPr lang="ko-KR" altLang="en-US" sz="1200" dirty="0">
                <a:solidFill>
                  <a:schemeClr val="tx1"/>
                </a:solidFill>
              </a:rPr>
              <a:t>가로 스크롤바 조절</a:t>
            </a:r>
          </a:p>
        </p:txBody>
      </p:sp>
    </p:spTree>
    <p:extLst>
      <p:ext uri="{BB962C8B-B14F-4D97-AF65-F5344CB8AC3E}">
        <p14:creationId xmlns:p14="http://schemas.microsoft.com/office/powerpoint/2010/main" val="312105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702B-2DF6-E6CF-971A-7FBD93F0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4EE4857-E65F-10AC-25FB-3AEE775AAAA5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3968ED40-7D8B-A473-0D29-83614AC8A4A4}"/>
              </a:ext>
            </a:extLst>
          </p:cNvPr>
          <p:cNvSpPr/>
          <p:nvPr/>
        </p:nvSpPr>
        <p:spPr>
          <a:xfrm>
            <a:off x="5315835" y="2968104"/>
            <a:ext cx="1560329" cy="96381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저장된 기록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5F068C-31DA-A535-1032-A9A1EB722121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06BF6F-BB77-5F15-B8D0-FCFB68C07C31}"/>
              </a:ext>
            </a:extLst>
          </p:cNvPr>
          <p:cNvSpPr/>
          <p:nvPr/>
        </p:nvSpPr>
        <p:spPr>
          <a:xfrm>
            <a:off x="5413183" y="197071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ACC5EF-2B4D-BA61-2D06-A0BF6316D5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37194"/>
            <a:ext cx="0" cy="33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D7EF67C-B562-E55F-F7B3-B6C8A267C877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flipH="1">
            <a:off x="6096000" y="2634587"/>
            <a:ext cx="1" cy="33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E61482-6D6B-0CAF-78EF-E871A7F7F412}"/>
              </a:ext>
            </a:extLst>
          </p:cNvPr>
          <p:cNvSpPr/>
          <p:nvPr/>
        </p:nvSpPr>
        <p:spPr>
          <a:xfrm>
            <a:off x="6162138" y="3916516"/>
            <a:ext cx="340869" cy="165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Y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E01D6D-02B0-5A53-0013-023F20698D9C}"/>
              </a:ext>
            </a:extLst>
          </p:cNvPr>
          <p:cNvSpPr/>
          <p:nvPr/>
        </p:nvSpPr>
        <p:spPr>
          <a:xfrm>
            <a:off x="6542247" y="3036456"/>
            <a:ext cx="473142" cy="230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N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83064F-33BD-6622-7F83-6F5333EC0B88}"/>
              </a:ext>
            </a:extLst>
          </p:cNvPr>
          <p:cNvSpPr/>
          <p:nvPr/>
        </p:nvSpPr>
        <p:spPr>
          <a:xfrm>
            <a:off x="7349308" y="311807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0F6741-56B1-1770-87F9-C0EEE9915F61}"/>
              </a:ext>
            </a:extLst>
          </p:cNvPr>
          <p:cNvSpPr/>
          <p:nvPr/>
        </p:nvSpPr>
        <p:spPr>
          <a:xfrm>
            <a:off x="5413183" y="429901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 화면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C6B668A-4087-4C6E-2B3D-037199FB29F6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>
          <a:xfrm>
            <a:off x="6096000" y="3931920"/>
            <a:ext cx="1" cy="36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6554F39-6988-6C88-259F-69259624C3E3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876164" y="3450012"/>
            <a:ext cx="47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9DD003-3F89-9888-0863-4FACAC1A4A13}"/>
              </a:ext>
            </a:extLst>
          </p:cNvPr>
          <p:cNvSpPr/>
          <p:nvPr/>
        </p:nvSpPr>
        <p:spPr>
          <a:xfrm>
            <a:off x="5413183" y="532998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저장된 회차 시작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485386-4A6D-8D33-8747-92D957F6B121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>
            <a:off x="6096001" y="4962890"/>
            <a:ext cx="0" cy="36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ADCE7BD-9316-4D2C-5781-F691E035358B}"/>
              </a:ext>
            </a:extLst>
          </p:cNvPr>
          <p:cNvCxnSpPr>
            <a:cxnSpLocks/>
            <a:stCxn id="28" idx="3"/>
            <a:endCxn id="52" idx="1"/>
          </p:cNvCxnSpPr>
          <p:nvPr/>
        </p:nvCxnSpPr>
        <p:spPr>
          <a:xfrm>
            <a:off x="8714943" y="3450012"/>
            <a:ext cx="473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148B7F-B88C-7427-88A4-6527B4143EEF}"/>
              </a:ext>
            </a:extLst>
          </p:cNvPr>
          <p:cNvSpPr/>
          <p:nvPr/>
        </p:nvSpPr>
        <p:spPr>
          <a:xfrm>
            <a:off x="9188087" y="311807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0</a:t>
            </a:r>
            <a:r>
              <a:rPr lang="ko-KR" altLang="en-US" sz="1200" dirty="0"/>
              <a:t>회차 시작</a:t>
            </a:r>
          </a:p>
        </p:txBody>
      </p:sp>
    </p:spTree>
    <p:extLst>
      <p:ext uri="{BB962C8B-B14F-4D97-AF65-F5344CB8AC3E}">
        <p14:creationId xmlns:p14="http://schemas.microsoft.com/office/powerpoint/2010/main" val="296890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7DAD8-C71C-7DE4-E1AD-3E9D038D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EAE458-2691-02C4-6706-51CA61131F09}"/>
              </a:ext>
            </a:extLst>
          </p:cNvPr>
          <p:cNvSpPr/>
          <p:nvPr/>
        </p:nvSpPr>
        <p:spPr>
          <a:xfrm>
            <a:off x="283361" y="99548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진행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1E6F42-0B08-C799-B0BE-12573EE6915A}"/>
              </a:ext>
            </a:extLst>
          </p:cNvPr>
          <p:cNvSpPr/>
          <p:nvPr/>
        </p:nvSpPr>
        <p:spPr>
          <a:xfrm>
            <a:off x="2194047" y="2240123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적 소환</a:t>
            </a:r>
            <a:br>
              <a:rPr lang="en-US" altLang="ko-KR" sz="1200" dirty="0"/>
            </a:br>
            <a:r>
              <a:rPr lang="en-US" altLang="ko-KR" sz="1200" dirty="0"/>
              <a:t>(00:00)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0533E7-F461-1744-CEE8-EF6FAB12B9FF}"/>
              </a:ext>
            </a:extLst>
          </p:cNvPr>
          <p:cNvSpPr/>
          <p:nvPr/>
        </p:nvSpPr>
        <p:spPr>
          <a:xfrm>
            <a:off x="8636827" y="161780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레벨 업 </a:t>
            </a:r>
            <a:r>
              <a:rPr lang="en-US" altLang="ko-KR" sz="1200" dirty="0"/>
              <a:t>1</a:t>
            </a:r>
            <a:r>
              <a:rPr lang="ko-KR" altLang="en-US" sz="1200" dirty="0"/>
              <a:t>단위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A5812-BA18-9C13-ACFE-5D2919078EF4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3559682" y="2564630"/>
            <a:ext cx="682817" cy="7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271335-848E-CAB3-9FF4-5C35C4F7117C}"/>
              </a:ext>
            </a:extLst>
          </p:cNvPr>
          <p:cNvSpPr/>
          <p:nvPr/>
        </p:nvSpPr>
        <p:spPr>
          <a:xfrm>
            <a:off x="-1" y="0"/>
            <a:ext cx="2099485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진행 플로우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31A20A-F7A8-F3E3-038E-9B0F530803D3}"/>
              </a:ext>
            </a:extLst>
          </p:cNvPr>
          <p:cNvSpPr/>
          <p:nvPr/>
        </p:nvSpPr>
        <p:spPr>
          <a:xfrm>
            <a:off x="10682830" y="1614038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특성 선택</a:t>
            </a:r>
            <a:br>
              <a:rPr lang="en-US" altLang="ko-KR" sz="1200" dirty="0"/>
            </a:b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AC39A2F-8E02-078D-6C93-452E4BCA1948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1648996" y="1327426"/>
            <a:ext cx="545051" cy="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85A733-D725-B63E-2999-B2190BF552CC}"/>
              </a:ext>
            </a:extLst>
          </p:cNvPr>
          <p:cNvSpPr/>
          <p:nvPr/>
        </p:nvSpPr>
        <p:spPr>
          <a:xfrm>
            <a:off x="2194047" y="99660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 </a:t>
            </a: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D935E7-FFAA-7974-7958-2BCC941E0F1A}"/>
              </a:ext>
            </a:extLst>
          </p:cNvPr>
          <p:cNvSpPr/>
          <p:nvPr/>
        </p:nvSpPr>
        <p:spPr>
          <a:xfrm>
            <a:off x="2194047" y="1659364"/>
            <a:ext cx="845646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※ESC </a:t>
            </a:r>
            <a:r>
              <a:rPr lang="ko-KR" altLang="en-US" sz="1050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0AD9A67-07C3-B07E-9949-3F4F9E3F64B7}"/>
              </a:ext>
            </a:extLst>
          </p:cNvPr>
          <p:cNvSpPr/>
          <p:nvPr/>
        </p:nvSpPr>
        <p:spPr>
          <a:xfrm>
            <a:off x="4242499" y="2064250"/>
            <a:ext cx="1447101" cy="10007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 처치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6427C4-21A7-B450-EDC9-2A7AD77A27A9}"/>
              </a:ext>
            </a:extLst>
          </p:cNvPr>
          <p:cNvSpPr/>
          <p:nvPr/>
        </p:nvSpPr>
        <p:spPr>
          <a:xfrm>
            <a:off x="6699323" y="223269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경험치 획득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87A77C-7264-CD74-E29C-0D49646A0D25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>
            <a:off x="5689600" y="2564630"/>
            <a:ext cx="1009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573FDC-E042-DA3F-1688-0BAF0C778604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10002462" y="1945976"/>
            <a:ext cx="680368" cy="3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065EA66-A2E1-881D-FF20-D63CAFBB345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648996" y="1327426"/>
            <a:ext cx="545051" cy="12446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9B5F9D-3F26-0E1F-27EC-7222D573A1BC}"/>
              </a:ext>
            </a:extLst>
          </p:cNvPr>
          <p:cNvSpPr/>
          <p:nvPr/>
        </p:nvSpPr>
        <p:spPr>
          <a:xfrm>
            <a:off x="8636827" y="289646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레벨 업 </a:t>
            </a:r>
            <a:r>
              <a:rPr lang="en-US" altLang="ko-KR" sz="1200" dirty="0"/>
              <a:t>10</a:t>
            </a:r>
            <a:r>
              <a:rPr lang="ko-KR" altLang="en-US" sz="1200" dirty="0"/>
              <a:t> 단위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BCF51A-6E4D-348C-481C-04149FC33B5C}"/>
              </a:ext>
            </a:extLst>
          </p:cNvPr>
          <p:cNvSpPr/>
          <p:nvPr/>
        </p:nvSpPr>
        <p:spPr>
          <a:xfrm>
            <a:off x="10682830" y="289646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증강 선택</a:t>
            </a:r>
            <a:br>
              <a:rPr lang="en-US" altLang="ko-KR" sz="1200" dirty="0"/>
            </a:b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D9A17E0-1D5A-DC7A-A2E7-716DA89550D0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002462" y="3228402"/>
            <a:ext cx="680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FF365B4-09E1-2E2C-45FB-D33A104AA2B7}"/>
              </a:ext>
            </a:extLst>
          </p:cNvPr>
          <p:cNvCxnSpPr>
            <a:cxnSpLocks/>
            <a:stCxn id="51" idx="3"/>
            <a:endCxn id="14" idx="1"/>
          </p:cNvCxnSpPr>
          <p:nvPr/>
        </p:nvCxnSpPr>
        <p:spPr>
          <a:xfrm flipV="1">
            <a:off x="8064958" y="1949743"/>
            <a:ext cx="571869" cy="61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E387B67-8AD1-4E36-6F5A-A2BA2ACEA9DF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>
            <a:off x="8064958" y="2564630"/>
            <a:ext cx="571869" cy="6637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43B1276-E9D4-F1F4-E63A-4C3DF1F4B2B8}"/>
              </a:ext>
            </a:extLst>
          </p:cNvPr>
          <p:cNvSpPr/>
          <p:nvPr/>
        </p:nvSpPr>
        <p:spPr>
          <a:xfrm>
            <a:off x="0" y="6224831"/>
            <a:ext cx="3884642" cy="63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특성 및 증강 선택의 경우 무작위로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가지가 등장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그중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 선택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게임 중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UI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출력되면 일시정지 상태가 됨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C324E3B-A865-33BD-7800-A0E90CA4D408}"/>
              </a:ext>
            </a:extLst>
          </p:cNvPr>
          <p:cNvSpPr/>
          <p:nvPr/>
        </p:nvSpPr>
        <p:spPr>
          <a:xfrm>
            <a:off x="2189598" y="365344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발생</a:t>
            </a:r>
            <a:br>
              <a:rPr lang="en-US" altLang="ko-KR" sz="1200" dirty="0"/>
            </a:br>
            <a:r>
              <a:rPr lang="en-US" altLang="ko-KR" sz="1200" dirty="0"/>
              <a:t>(2</a:t>
            </a:r>
            <a:r>
              <a:rPr lang="ko-KR" altLang="en-US" sz="1200" dirty="0"/>
              <a:t>분 주기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5634409-8AD5-7276-9B0C-2E02B406EFAE}"/>
              </a:ext>
            </a:extLst>
          </p:cNvPr>
          <p:cNvCxnSpPr>
            <a:cxnSpLocks/>
            <a:stCxn id="141" idx="3"/>
            <a:endCxn id="144" idx="1"/>
          </p:cNvCxnSpPr>
          <p:nvPr/>
        </p:nvCxnSpPr>
        <p:spPr>
          <a:xfrm>
            <a:off x="3555233" y="3985383"/>
            <a:ext cx="729083" cy="8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31BAFB3-8E4B-93A9-01CB-740F22A00484}"/>
              </a:ext>
            </a:extLst>
          </p:cNvPr>
          <p:cNvSpPr/>
          <p:nvPr/>
        </p:nvSpPr>
        <p:spPr>
          <a:xfrm>
            <a:off x="4284316" y="4781876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방해 몬스터 소환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00EC598-875A-8712-6A0D-D12DC270CC1D}"/>
              </a:ext>
            </a:extLst>
          </p:cNvPr>
          <p:cNvSpPr/>
          <p:nvPr/>
        </p:nvSpPr>
        <p:spPr>
          <a:xfrm>
            <a:off x="4284316" y="366215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고유 몬스터 </a:t>
            </a:r>
            <a:r>
              <a:rPr lang="en-US" altLang="ko-KR" sz="1200" dirty="0"/>
              <a:t>1</a:t>
            </a:r>
            <a:r>
              <a:rPr lang="ko-KR" altLang="en-US" sz="1200" dirty="0"/>
              <a:t>기 소환</a:t>
            </a:r>
            <a:r>
              <a:rPr lang="en-US" altLang="ko-KR" sz="1200" dirty="0"/>
              <a:t> (</a:t>
            </a:r>
            <a:r>
              <a:rPr lang="ko-KR" altLang="en-US" sz="1200" dirty="0"/>
              <a:t>확정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5FA1CB4-A2A3-8DFE-4973-A091324C2593}"/>
              </a:ext>
            </a:extLst>
          </p:cNvPr>
          <p:cNvSpPr/>
          <p:nvPr/>
        </p:nvSpPr>
        <p:spPr>
          <a:xfrm>
            <a:off x="4284316" y="573977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현상금 이벤트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5E28CF-7701-DE05-9162-E5355B78010E}"/>
              </a:ext>
            </a:extLst>
          </p:cNvPr>
          <p:cNvSpPr/>
          <p:nvPr/>
        </p:nvSpPr>
        <p:spPr>
          <a:xfrm>
            <a:off x="2189598" y="477316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 처치 이벤트</a:t>
            </a:r>
            <a:br>
              <a:rPr lang="en-US" altLang="ko-KR" sz="1200" dirty="0"/>
            </a:br>
            <a:r>
              <a:rPr lang="en-US" altLang="ko-KR" sz="1200" dirty="0"/>
              <a:t>(1000</a:t>
            </a:r>
            <a:r>
              <a:rPr lang="ko-KR" altLang="en-US" sz="1200" dirty="0"/>
              <a:t>기 처치 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214C6144-2EE6-EA31-2839-DDDDEB2B40CC}"/>
              </a:ext>
            </a:extLst>
          </p:cNvPr>
          <p:cNvCxnSpPr>
            <a:cxnSpLocks/>
            <a:stCxn id="141" idx="3"/>
            <a:endCxn id="143" idx="1"/>
          </p:cNvCxnSpPr>
          <p:nvPr/>
        </p:nvCxnSpPr>
        <p:spPr>
          <a:xfrm>
            <a:off x="3555233" y="3985383"/>
            <a:ext cx="729083" cy="1128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A62A718-4C34-0D50-9C2B-DEC7F96E0331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3555233" y="3985383"/>
            <a:ext cx="729083" cy="208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C637D07-2992-7A00-79A4-107FF2F8CA1B}"/>
              </a:ext>
            </a:extLst>
          </p:cNvPr>
          <p:cNvSpPr/>
          <p:nvPr/>
        </p:nvSpPr>
        <p:spPr>
          <a:xfrm>
            <a:off x="2189598" y="4356933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 </a:t>
            </a:r>
            <a:r>
              <a:rPr lang="ko-KR" altLang="en-US" sz="1050" dirty="0">
                <a:solidFill>
                  <a:schemeClr val="tx1"/>
                </a:solidFill>
              </a:rPr>
              <a:t>최대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ko-KR" altLang="en-US" sz="1050" dirty="0">
                <a:solidFill>
                  <a:schemeClr val="tx1"/>
                </a:solidFill>
              </a:rPr>
              <a:t>개 발생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AB54541-85A1-142E-5388-E1AD196A6EB3}"/>
              </a:ext>
            </a:extLst>
          </p:cNvPr>
          <p:cNvSpPr/>
          <p:nvPr/>
        </p:nvSpPr>
        <p:spPr>
          <a:xfrm>
            <a:off x="4197301" y="6438271"/>
            <a:ext cx="1969770" cy="403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Ex) </a:t>
            </a:r>
            <a:r>
              <a:rPr lang="ko-KR" altLang="en-US" sz="1050" dirty="0">
                <a:solidFill>
                  <a:schemeClr val="tx1"/>
                </a:solidFill>
              </a:rPr>
              <a:t>일반 몬스터 </a:t>
            </a:r>
            <a:r>
              <a:rPr lang="en-US" altLang="ko-KR" sz="1050" dirty="0">
                <a:solidFill>
                  <a:schemeClr val="tx1"/>
                </a:solidFill>
              </a:rPr>
              <a:t>NN</a:t>
            </a:r>
            <a:r>
              <a:rPr lang="ko-KR" altLang="en-US" sz="1050" dirty="0">
                <a:solidFill>
                  <a:schemeClr val="tx1"/>
                </a:solidFill>
              </a:rPr>
              <a:t>마리 잡기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en-US" altLang="ko-KR" sz="1050" dirty="0">
                <a:solidFill>
                  <a:schemeClr val="tx1"/>
                </a:solidFill>
              </a:rPr>
              <a:t>Ex) </a:t>
            </a:r>
            <a:r>
              <a:rPr lang="ko-KR" altLang="en-US" sz="1050" dirty="0">
                <a:solidFill>
                  <a:schemeClr val="tx1"/>
                </a:solidFill>
              </a:rPr>
              <a:t>고유 몬스터 처치하기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878C925-1206-3A23-845D-87A01F2333B2}"/>
              </a:ext>
            </a:extLst>
          </p:cNvPr>
          <p:cNvSpPr/>
          <p:nvPr/>
        </p:nvSpPr>
        <p:spPr>
          <a:xfrm>
            <a:off x="8640384" y="370081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보상 증정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ko-KR" altLang="en-US" sz="1200" dirty="0"/>
              <a:t>특성 선택</a:t>
            </a:r>
            <a:br>
              <a:rPr lang="en-US" altLang="ko-KR" sz="1200" dirty="0"/>
            </a:b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B21C52F2-8E43-859E-8D79-57927AB9D304}"/>
              </a:ext>
            </a:extLst>
          </p:cNvPr>
          <p:cNvCxnSpPr>
            <a:cxnSpLocks/>
            <a:stCxn id="146" idx="3"/>
            <a:endCxn id="145" idx="1"/>
          </p:cNvCxnSpPr>
          <p:nvPr/>
        </p:nvCxnSpPr>
        <p:spPr>
          <a:xfrm>
            <a:off x="3555233" y="5105107"/>
            <a:ext cx="729083" cy="966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C28FAB1-F062-5A9B-B444-3E0040646C02}"/>
              </a:ext>
            </a:extLst>
          </p:cNvPr>
          <p:cNvSpPr/>
          <p:nvPr/>
        </p:nvSpPr>
        <p:spPr>
          <a:xfrm>
            <a:off x="2189598" y="5479746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 </a:t>
            </a:r>
            <a:r>
              <a:rPr lang="ko-KR" altLang="en-US" sz="1050" dirty="0">
                <a:solidFill>
                  <a:schemeClr val="tx1"/>
                </a:solidFill>
              </a:rPr>
              <a:t>최대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개 발생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AA08F71-7751-D47D-CE4E-D0AD58830669}"/>
              </a:ext>
            </a:extLst>
          </p:cNvPr>
          <p:cNvSpPr/>
          <p:nvPr/>
        </p:nvSpPr>
        <p:spPr>
          <a:xfrm>
            <a:off x="8636827" y="5985447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보상 없음</a:t>
            </a:r>
          </a:p>
        </p:txBody>
      </p:sp>
      <p:sp>
        <p:nvSpPr>
          <p:cNvPr id="155" name="다이아몬드 154">
            <a:extLst>
              <a:ext uri="{FF2B5EF4-FFF2-40B4-BE49-F238E27FC236}">
                <a16:creationId xmlns:a16="http://schemas.microsoft.com/office/drawing/2014/main" id="{05DA225E-0A02-653F-6B97-B673EBD8CC3D}"/>
              </a:ext>
            </a:extLst>
          </p:cNvPr>
          <p:cNvSpPr/>
          <p:nvPr/>
        </p:nvSpPr>
        <p:spPr>
          <a:xfrm>
            <a:off x="6368579" y="4277846"/>
            <a:ext cx="2027126" cy="163629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이벤트 몬스터</a:t>
            </a:r>
            <a:br>
              <a:rPr lang="en-US" altLang="ko-KR" sz="1200" dirty="0"/>
            </a:br>
            <a:r>
              <a:rPr lang="ko-KR" altLang="en-US" sz="1200" dirty="0"/>
              <a:t>처치</a:t>
            </a:r>
          </a:p>
        </p:txBody>
      </p: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1CBFBFD7-F217-B23E-8E97-3B7734455510}"/>
              </a:ext>
            </a:extLst>
          </p:cNvPr>
          <p:cNvCxnSpPr>
            <a:cxnSpLocks/>
            <a:stCxn id="145" idx="3"/>
            <a:endCxn id="155" idx="1"/>
          </p:cNvCxnSpPr>
          <p:nvPr/>
        </p:nvCxnSpPr>
        <p:spPr>
          <a:xfrm flipV="1">
            <a:off x="5649951" y="5095994"/>
            <a:ext cx="718628" cy="975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8B2CB802-1077-75EE-2522-88FF07160FEE}"/>
              </a:ext>
            </a:extLst>
          </p:cNvPr>
          <p:cNvCxnSpPr>
            <a:cxnSpLocks/>
            <a:stCxn id="144" idx="3"/>
            <a:endCxn id="155" idx="1"/>
          </p:cNvCxnSpPr>
          <p:nvPr/>
        </p:nvCxnSpPr>
        <p:spPr>
          <a:xfrm>
            <a:off x="5649951" y="3994090"/>
            <a:ext cx="718628" cy="1101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1145B329-D90E-FDE3-6110-2BD617B40D48}"/>
              </a:ext>
            </a:extLst>
          </p:cNvPr>
          <p:cNvCxnSpPr>
            <a:cxnSpLocks/>
            <a:stCxn id="143" idx="3"/>
            <a:endCxn id="155" idx="1"/>
          </p:cNvCxnSpPr>
          <p:nvPr/>
        </p:nvCxnSpPr>
        <p:spPr>
          <a:xfrm flipV="1">
            <a:off x="5649951" y="5095994"/>
            <a:ext cx="718628" cy="17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00E61C1F-F640-9AF1-35A5-15A48EAEBBC3}"/>
              </a:ext>
            </a:extLst>
          </p:cNvPr>
          <p:cNvCxnSpPr>
            <a:cxnSpLocks/>
            <a:stCxn id="155" idx="0"/>
            <a:endCxn id="151" idx="1"/>
          </p:cNvCxnSpPr>
          <p:nvPr/>
        </p:nvCxnSpPr>
        <p:spPr>
          <a:xfrm rot="5400000" flipH="1" flipV="1">
            <a:off x="7888716" y="3526178"/>
            <a:ext cx="245094" cy="12582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DE8771B7-1088-F795-602E-8EBBE89A139D}"/>
              </a:ext>
            </a:extLst>
          </p:cNvPr>
          <p:cNvCxnSpPr>
            <a:cxnSpLocks/>
            <a:stCxn id="155" idx="2"/>
            <a:endCxn id="154" idx="1"/>
          </p:cNvCxnSpPr>
          <p:nvPr/>
        </p:nvCxnSpPr>
        <p:spPr>
          <a:xfrm rot="16200000" flipH="1">
            <a:off x="7807862" y="5488420"/>
            <a:ext cx="403244" cy="12546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32533AF-7B32-8FC0-40E2-FFD1F9018E19}"/>
              </a:ext>
            </a:extLst>
          </p:cNvPr>
          <p:cNvSpPr/>
          <p:nvPr/>
        </p:nvSpPr>
        <p:spPr>
          <a:xfrm>
            <a:off x="7546560" y="4273530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56C5672-C8EE-A438-3677-4333CCF68484}"/>
              </a:ext>
            </a:extLst>
          </p:cNvPr>
          <p:cNvSpPr/>
          <p:nvPr/>
        </p:nvSpPr>
        <p:spPr>
          <a:xfrm>
            <a:off x="7546559" y="5892377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FF0000"/>
                </a:solidFill>
              </a:rPr>
              <a:t>실패</a:t>
            </a: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879475C1-2B9D-3937-3DE7-B3EA583A0ACE}"/>
              </a:ext>
            </a:extLst>
          </p:cNvPr>
          <p:cNvCxnSpPr>
            <a:cxnSpLocks/>
            <a:stCxn id="12" idx="3"/>
            <a:endCxn id="141" idx="1"/>
          </p:cNvCxnSpPr>
          <p:nvPr/>
        </p:nvCxnSpPr>
        <p:spPr>
          <a:xfrm>
            <a:off x="1648996" y="1327426"/>
            <a:ext cx="540602" cy="26579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E5BC5BD5-4C23-7A20-37AD-86ECAC1AC28F}"/>
              </a:ext>
            </a:extLst>
          </p:cNvPr>
          <p:cNvCxnSpPr>
            <a:cxnSpLocks/>
            <a:stCxn id="12" idx="3"/>
            <a:endCxn id="146" idx="1"/>
          </p:cNvCxnSpPr>
          <p:nvPr/>
        </p:nvCxnSpPr>
        <p:spPr>
          <a:xfrm>
            <a:off x="1648996" y="1327426"/>
            <a:ext cx="540602" cy="377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3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6C8AC-4EB3-8E0C-703D-5ACDEE14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78110D-6456-C5FE-2F31-388EC944A7DC}"/>
              </a:ext>
            </a:extLst>
          </p:cNvPr>
          <p:cNvSpPr/>
          <p:nvPr/>
        </p:nvSpPr>
        <p:spPr>
          <a:xfrm>
            <a:off x="-1" y="0"/>
            <a:ext cx="2099485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진행 플로우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종료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D66CE30-82D1-7DA2-4EA8-4154FE484009}"/>
              </a:ext>
            </a:extLst>
          </p:cNvPr>
          <p:cNvSpPr/>
          <p:nvPr/>
        </p:nvSpPr>
        <p:spPr>
          <a:xfrm>
            <a:off x="0" y="6224831"/>
            <a:ext cx="3884642" cy="63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특성 및 증강 선택의 경우 무작위로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가지가 등장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그중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 선택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게임 중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UI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출력되면 일시정지 상태가 됨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32101E-6374-1C6A-C749-0C850A804A07}"/>
              </a:ext>
            </a:extLst>
          </p:cNvPr>
          <p:cNvSpPr/>
          <p:nvPr/>
        </p:nvSpPr>
        <p:spPr>
          <a:xfrm>
            <a:off x="283361" y="99548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진행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B989ADC4-F700-4771-9896-4DA2E7F9AF8E}"/>
              </a:ext>
            </a:extLst>
          </p:cNvPr>
          <p:cNvSpPr/>
          <p:nvPr/>
        </p:nvSpPr>
        <p:spPr>
          <a:xfrm>
            <a:off x="2031566" y="2149289"/>
            <a:ext cx="1690595" cy="82184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화신체</a:t>
            </a:r>
            <a:r>
              <a:rPr lang="ko-KR" altLang="en-US" sz="1200" dirty="0"/>
              <a:t> 소환</a:t>
            </a:r>
            <a:br>
              <a:rPr lang="en-US" altLang="ko-KR" sz="1200" dirty="0"/>
            </a:br>
            <a:r>
              <a:rPr lang="en-US" altLang="ko-KR" sz="1200" dirty="0"/>
              <a:t>(10:00)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D144CF-0B17-FC42-950C-82D2EF2882B7}"/>
              </a:ext>
            </a:extLst>
          </p:cNvPr>
          <p:cNvSpPr/>
          <p:nvPr/>
        </p:nvSpPr>
        <p:spPr>
          <a:xfrm>
            <a:off x="2194047" y="99660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 </a:t>
            </a: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C7D6EC0-AFA2-8187-5CF8-E98704CD164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48996" y="1327426"/>
            <a:ext cx="382570" cy="1232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4F6149-8D6C-F8A2-D627-5E412B3EAB66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48996" y="1327426"/>
            <a:ext cx="545051" cy="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4A27CC-2083-5AC6-CC86-CAA83EAF2F86}"/>
              </a:ext>
            </a:extLst>
          </p:cNvPr>
          <p:cNvSpPr/>
          <p:nvPr/>
        </p:nvSpPr>
        <p:spPr>
          <a:xfrm>
            <a:off x="2194048" y="5056748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회차 이동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65EA3D-BC7B-2C5C-D1C2-A7C71A79140C}"/>
              </a:ext>
            </a:extLst>
          </p:cNvPr>
          <p:cNvSpPr/>
          <p:nvPr/>
        </p:nvSpPr>
        <p:spPr>
          <a:xfrm>
            <a:off x="3292783" y="2149289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처치 성공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FCF0E7-C629-F4AC-9438-67ACCE670717}"/>
              </a:ext>
            </a:extLst>
          </p:cNvPr>
          <p:cNvSpPr/>
          <p:nvPr/>
        </p:nvSpPr>
        <p:spPr>
          <a:xfrm>
            <a:off x="2887836" y="2979032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FF0000"/>
                </a:solidFill>
              </a:rPr>
              <a:t>처치 실패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65F0FA-C6BE-767E-2D59-9139F7C89964}"/>
              </a:ext>
            </a:extLst>
          </p:cNvPr>
          <p:cNvSpPr/>
          <p:nvPr/>
        </p:nvSpPr>
        <p:spPr>
          <a:xfrm>
            <a:off x="7144811" y="222942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F20326-F542-D34A-EA28-85A4D8F74F9D}"/>
              </a:ext>
            </a:extLst>
          </p:cNvPr>
          <p:cNvSpPr/>
          <p:nvPr/>
        </p:nvSpPr>
        <p:spPr>
          <a:xfrm>
            <a:off x="4502336" y="222942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엔딩 </a:t>
            </a:r>
            <a:r>
              <a:rPr lang="ko-KR" altLang="en-US" sz="1200" dirty="0" err="1"/>
              <a:t>컷씬</a:t>
            </a:r>
            <a:r>
              <a:rPr lang="ko-KR" altLang="en-US" sz="1200" dirty="0"/>
              <a:t> 연출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CC013C5-45D7-D6B5-709F-1771ECF27963}"/>
              </a:ext>
            </a:extLst>
          </p:cNvPr>
          <p:cNvSpPr/>
          <p:nvPr/>
        </p:nvSpPr>
        <p:spPr>
          <a:xfrm>
            <a:off x="7144810" y="505674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65F328-0AE8-A6AF-C902-E8F8C597A49E}"/>
              </a:ext>
            </a:extLst>
          </p:cNvPr>
          <p:cNvSpPr/>
          <p:nvPr/>
        </p:nvSpPr>
        <p:spPr>
          <a:xfrm>
            <a:off x="2194047" y="3476837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 화면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803643-F88C-03B4-5029-D53BC5F3F50D}"/>
              </a:ext>
            </a:extLst>
          </p:cNvPr>
          <p:cNvSpPr/>
          <p:nvPr/>
        </p:nvSpPr>
        <p:spPr>
          <a:xfrm>
            <a:off x="2194047" y="1659364"/>
            <a:ext cx="845646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※ESC </a:t>
            </a:r>
            <a:r>
              <a:rPr lang="ko-KR" altLang="en-US" sz="1050" dirty="0">
                <a:solidFill>
                  <a:schemeClr val="tx1"/>
                </a:solidFill>
              </a:rPr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EB9400-0F56-675F-644A-1D6047517F1D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3722161" y="2560214"/>
            <a:ext cx="780175" cy="1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55029A4-0788-3EFD-CE94-8EE0BB5BBE25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5867971" y="2561359"/>
            <a:ext cx="1276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9709CA-C56C-D80F-2EED-D4F4780728AF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2876864" y="2971138"/>
            <a:ext cx="1" cy="505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2FD6B39-426A-8266-38F5-6B916D5DFBE8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2876865" y="4140713"/>
            <a:ext cx="1" cy="91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84EBCA0-2C1B-D1CA-2256-2023E0B1B1B8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3559683" y="5388686"/>
            <a:ext cx="3585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CD955A3-F7E5-5142-BB4A-AD97A42D60E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7827628" y="2893297"/>
            <a:ext cx="1" cy="21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363</Words>
  <Application>Microsoft Office PowerPoint</Application>
  <PresentationFormat>와이드스크린</PresentationFormat>
  <Paragraphs>97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다훈 심</dc:creator>
  <cp:lastModifiedBy>다훈 심</cp:lastModifiedBy>
  <cp:revision>2</cp:revision>
  <dcterms:created xsi:type="dcterms:W3CDTF">2025-02-03T03:59:36Z</dcterms:created>
  <dcterms:modified xsi:type="dcterms:W3CDTF">2025-02-03T09:13:55Z</dcterms:modified>
</cp:coreProperties>
</file>