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Alfa Slab On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2" Type="http://schemas.openxmlformats.org/officeDocument/2006/relationships/font" Target="fonts/AlfaSlabOne-regular.fntdata"/><Relationship Id="rId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d2f2ce6c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d2f2ce6c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00400" y="2997075"/>
            <a:ext cx="8520600" cy="9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Avenger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91350" y="3934325"/>
            <a:ext cx="58092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 Muhammad Khan (github.com/MBM1607)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Affiliation: Virtual University of Pakistan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775" y="83600"/>
            <a:ext cx="2576824" cy="257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Outline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a Blind AI that ignores all information about the game and only uses prebuilt probability move tables based on the move's hitbox, speed, and damage.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