
<file path=[Content_Types].xml><?xml version="1.0" encoding="utf-8"?>
<Types xmlns="http://schemas.openxmlformats.org/package/2006/content-types">
  <Default Extension="bin" ContentType="image/unknown"/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C2E7B8-1F80-42D4-9C58-5AA2C5B07D4B}" v="1" dt="2022-06-29T18:23:33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absira Tesfaye" userId="932e08b6c0ce9211" providerId="LiveId" clId="{0BC2E7B8-1F80-42D4-9C58-5AA2C5B07D4B}"/>
    <pc:docChg chg="custSel addSld delSld modSld">
      <pc:chgData name="Yeabsira Tesfaye" userId="932e08b6c0ce9211" providerId="LiveId" clId="{0BC2E7B8-1F80-42D4-9C58-5AA2C5B07D4B}" dt="2022-06-29T18:32:00.045" v="675" actId="14100"/>
      <pc:docMkLst>
        <pc:docMk/>
      </pc:docMkLst>
      <pc:sldChg chg="new del">
        <pc:chgData name="Yeabsira Tesfaye" userId="932e08b6c0ce9211" providerId="LiveId" clId="{0BC2E7B8-1F80-42D4-9C58-5AA2C5B07D4B}" dt="2022-06-29T18:23:07.409" v="1" actId="2696"/>
        <pc:sldMkLst>
          <pc:docMk/>
          <pc:sldMk cId="673228904" sldId="263"/>
        </pc:sldMkLst>
      </pc:sldChg>
      <pc:sldChg chg="addSp modSp new mod">
        <pc:chgData name="Yeabsira Tesfaye" userId="932e08b6c0ce9211" providerId="LiveId" clId="{0BC2E7B8-1F80-42D4-9C58-5AA2C5B07D4B}" dt="2022-06-29T18:23:48.471" v="9" actId="14100"/>
        <pc:sldMkLst>
          <pc:docMk/>
          <pc:sldMk cId="3618086161" sldId="263"/>
        </pc:sldMkLst>
        <pc:picChg chg="add mod">
          <ac:chgData name="Yeabsira Tesfaye" userId="932e08b6c0ce9211" providerId="LiveId" clId="{0BC2E7B8-1F80-42D4-9C58-5AA2C5B07D4B}" dt="2022-06-29T18:23:48.471" v="9" actId="14100"/>
          <ac:picMkLst>
            <pc:docMk/>
            <pc:sldMk cId="3618086161" sldId="263"/>
            <ac:picMk id="3" creationId="{EFDF3810-EF6D-4166-931D-8E687FD64D15}"/>
          </ac:picMkLst>
        </pc:picChg>
      </pc:sldChg>
      <pc:sldChg chg="modSp new mod">
        <pc:chgData name="Yeabsira Tesfaye" userId="932e08b6c0ce9211" providerId="LiveId" clId="{0BC2E7B8-1F80-42D4-9C58-5AA2C5B07D4B}" dt="2022-06-29T18:32:00.045" v="675" actId="14100"/>
        <pc:sldMkLst>
          <pc:docMk/>
          <pc:sldMk cId="2621789504" sldId="264"/>
        </pc:sldMkLst>
        <pc:spChg chg="mod">
          <ac:chgData name="Yeabsira Tesfaye" userId="932e08b6c0ce9211" providerId="LiveId" clId="{0BC2E7B8-1F80-42D4-9C58-5AA2C5B07D4B}" dt="2022-06-29T18:31:15.860" v="669" actId="14100"/>
          <ac:spMkLst>
            <pc:docMk/>
            <pc:sldMk cId="2621789504" sldId="264"/>
            <ac:spMk id="2" creationId="{D2444E54-E304-4439-9C6E-09F1DBF69768}"/>
          </ac:spMkLst>
        </pc:spChg>
        <pc:spChg chg="mod">
          <ac:chgData name="Yeabsira Tesfaye" userId="932e08b6c0ce9211" providerId="LiveId" clId="{0BC2E7B8-1F80-42D4-9C58-5AA2C5B07D4B}" dt="2022-06-29T18:31:49.293" v="673" actId="14100"/>
          <ac:spMkLst>
            <pc:docMk/>
            <pc:sldMk cId="2621789504" sldId="264"/>
            <ac:spMk id="3" creationId="{6B9CA2EC-0933-4A93-9087-070F4EA6000D}"/>
          </ac:spMkLst>
        </pc:spChg>
        <pc:spChg chg="mod">
          <ac:chgData name="Yeabsira Tesfaye" userId="932e08b6c0ce9211" providerId="LiveId" clId="{0BC2E7B8-1F80-42D4-9C58-5AA2C5B07D4B}" dt="2022-06-29T18:32:00.045" v="675" actId="14100"/>
          <ac:spMkLst>
            <pc:docMk/>
            <pc:sldMk cId="2621789504" sldId="264"/>
            <ac:spMk id="4" creationId="{AA054262-4FE8-4236-8101-B122A83119CE}"/>
          </ac:spMkLst>
        </pc:spChg>
      </pc:sldChg>
    </pc:docChg>
  </pc:docChgLst>
  <pc:docChgLst>
    <pc:chgData name="Yeabsira Tesfaye" userId="932e08b6c0ce9211" providerId="LiveId" clId="{8A17F175-556B-4CEC-9790-A312FFFB03AD}"/>
    <pc:docChg chg="modSld">
      <pc:chgData name="Yeabsira Tesfaye" userId="932e08b6c0ce9211" providerId="LiveId" clId="{8A17F175-556B-4CEC-9790-A312FFFB03AD}" dt="2022-06-29T16:00:02.549" v="6" actId="2710"/>
      <pc:docMkLst>
        <pc:docMk/>
      </pc:docMkLst>
      <pc:sldChg chg="modSp mod">
        <pc:chgData name="Yeabsira Tesfaye" userId="932e08b6c0ce9211" providerId="LiveId" clId="{8A17F175-556B-4CEC-9790-A312FFFB03AD}" dt="2022-06-29T15:59:20.303" v="2" actId="14100"/>
        <pc:sldMkLst>
          <pc:docMk/>
          <pc:sldMk cId="3637272111" sldId="257"/>
        </pc:sldMkLst>
        <pc:spChg chg="mod">
          <ac:chgData name="Yeabsira Tesfaye" userId="932e08b6c0ce9211" providerId="LiveId" clId="{8A17F175-556B-4CEC-9790-A312FFFB03AD}" dt="2022-06-29T15:59:05.753" v="1" actId="14100"/>
          <ac:spMkLst>
            <pc:docMk/>
            <pc:sldMk cId="3637272111" sldId="257"/>
            <ac:spMk id="3" creationId="{A05D4F7B-B3B6-4DCA-8766-BB073ABE6661}"/>
          </ac:spMkLst>
        </pc:spChg>
        <pc:picChg chg="mod">
          <ac:chgData name="Yeabsira Tesfaye" userId="932e08b6c0ce9211" providerId="LiveId" clId="{8A17F175-556B-4CEC-9790-A312FFFB03AD}" dt="2022-06-29T15:59:20.303" v="2" actId="14100"/>
          <ac:picMkLst>
            <pc:docMk/>
            <pc:sldMk cId="3637272111" sldId="257"/>
            <ac:picMk id="5" creationId="{85330163-B9E0-4EE0-9775-68643D314318}"/>
          </ac:picMkLst>
        </pc:picChg>
      </pc:sldChg>
      <pc:sldChg chg="modSp mod">
        <pc:chgData name="Yeabsira Tesfaye" userId="932e08b6c0ce9211" providerId="LiveId" clId="{8A17F175-556B-4CEC-9790-A312FFFB03AD}" dt="2022-06-29T15:59:45.464" v="4" actId="2710"/>
        <pc:sldMkLst>
          <pc:docMk/>
          <pc:sldMk cId="220396523" sldId="260"/>
        </pc:sldMkLst>
        <pc:spChg chg="mod">
          <ac:chgData name="Yeabsira Tesfaye" userId="932e08b6c0ce9211" providerId="LiveId" clId="{8A17F175-556B-4CEC-9790-A312FFFB03AD}" dt="2022-06-29T15:59:45.464" v="4" actId="2710"/>
          <ac:spMkLst>
            <pc:docMk/>
            <pc:sldMk cId="220396523" sldId="260"/>
            <ac:spMk id="3" creationId="{B089A505-2894-4AB8-98D3-B08497013E9E}"/>
          </ac:spMkLst>
        </pc:spChg>
      </pc:sldChg>
      <pc:sldChg chg="modSp mod">
        <pc:chgData name="Yeabsira Tesfaye" userId="932e08b6c0ce9211" providerId="LiveId" clId="{8A17F175-556B-4CEC-9790-A312FFFB03AD}" dt="2022-06-29T16:00:02.549" v="6" actId="2710"/>
        <pc:sldMkLst>
          <pc:docMk/>
          <pc:sldMk cId="3615131196" sldId="262"/>
        </pc:sldMkLst>
        <pc:spChg chg="mod">
          <ac:chgData name="Yeabsira Tesfaye" userId="932e08b6c0ce9211" providerId="LiveId" clId="{8A17F175-556B-4CEC-9790-A312FFFB03AD}" dt="2022-06-29T16:00:02.549" v="6" actId="2710"/>
          <ac:spMkLst>
            <pc:docMk/>
            <pc:sldMk cId="3615131196" sldId="262"/>
            <ac:spMk id="3" creationId="{75EE97D8-3BEF-44B6-A27D-AA08FAE1FD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F2BA5C77-5CE7-4820-92E2-6CB0173C78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9607E9-E25B-471F-ADFF-B592B717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5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A5C77-5CE7-4820-92E2-6CB0173C78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9607E9-E25B-471F-ADFF-B592B717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1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A5C77-5CE7-4820-92E2-6CB0173C78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9607E9-E25B-471F-ADFF-B592B717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A5C77-5CE7-4820-92E2-6CB0173C78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9607E9-E25B-471F-ADFF-B592B717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4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2BA5C77-5CE7-4820-92E2-6CB0173C78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9607E9-E25B-471F-ADFF-B592B717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1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A5C77-5CE7-4820-92E2-6CB0173C78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9607E9-E25B-471F-ADFF-B592B717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A5C77-5CE7-4820-92E2-6CB0173C78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9607E9-E25B-471F-ADFF-B592B717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A5C77-5CE7-4820-92E2-6CB0173C78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9607E9-E25B-471F-ADFF-B592B717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9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A5C77-5CE7-4820-92E2-6CB0173C78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9607E9-E25B-471F-ADFF-B592B717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A5C77-5CE7-4820-92E2-6CB0173C78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09607E9-E25B-471F-ADFF-B592B717F4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081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2BA5C77-5CE7-4820-92E2-6CB0173C78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9607E9-E25B-471F-ADFF-B592B717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1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F2BA5C77-5CE7-4820-92E2-6CB0173C78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A09607E9-E25B-471F-ADFF-B592B717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78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77A7-FB95-4F50-B013-05099AC30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egoism?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7E74A-FC72-42E8-8755-F51D18559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Presented by Yeabsira Tesfaye</a:t>
            </a:r>
          </a:p>
        </p:txBody>
      </p:sp>
    </p:spTree>
    <p:extLst>
      <p:ext uri="{BB962C8B-B14F-4D97-AF65-F5344CB8AC3E}">
        <p14:creationId xmlns:p14="http://schemas.microsoft.com/office/powerpoint/2010/main" val="404581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1D95-647F-4978-99E9-6FF4DE0D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Egoism: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4F7B-B3B6-4DCA-8766-BB073ABE6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2103120"/>
            <a:ext cx="4495800" cy="3931920"/>
          </a:xfrm>
        </p:spPr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en-US" sz="2800" dirty="0"/>
              <a:t>Is the philosophy concerned with the self’s role, or ego, as the motivation and goal of one’s own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30163-B9E0-4EE0-9775-68643D314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680" y="352927"/>
            <a:ext cx="4890436" cy="612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7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EFDF3810-EF6D-4166-931D-8E687FD64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5" y="529389"/>
            <a:ext cx="11133220" cy="577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8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A86C-7B54-4179-A466-9266C504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/>
              <a:t>Egoism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8DF0-95F7-4E22-9C61-1A93A721A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3457074" cy="393192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800" dirty="0"/>
              <a:t>Psychological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Ethical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Rational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1AB7A88-0E07-45B1-8ADC-7C476979B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903" y="367645"/>
            <a:ext cx="6820456" cy="61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9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00D2-4770-48F2-B89A-A50B148B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Psychological egoism: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7E3E0-D5D5-4FC2-950D-AC7BDFDA0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243137" cy="393192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210000"/>
              </a:lnSpc>
            </a:pPr>
            <a:r>
              <a:rPr lang="en-US" sz="2800" dirty="0"/>
              <a:t>People are always motivated by self-interest, even in what seems to be act of </a:t>
            </a:r>
            <a:r>
              <a:rPr lang="en-US" sz="2800" dirty="0" err="1"/>
              <a:t>alturism</a:t>
            </a:r>
            <a:endParaRPr lang="en-US" sz="28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9AAA378-64F5-476F-9D89-4AD3A47FB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38" y="1838228"/>
            <a:ext cx="5967167" cy="460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1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2B82-672B-4ECA-AC7A-1013A6A7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Ethical egoism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9A505-2894-4AB8-98D3-B08497013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210800" cy="3931920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US" sz="2800" dirty="0"/>
              <a:t>Which is the theory that one morally ought to perform some action if and only if, and because performing that action maximize one’s self interest.</a:t>
            </a:r>
          </a:p>
          <a:p>
            <a:pPr algn="just">
              <a:lnSpc>
                <a:spcPct val="200000"/>
              </a:lnSpc>
            </a:pPr>
            <a:r>
              <a:rPr lang="en-US" sz="2800" dirty="0"/>
              <a:t>Henry Sedgwick 1861-1957</a:t>
            </a:r>
          </a:p>
        </p:txBody>
      </p:sp>
    </p:spTree>
    <p:extLst>
      <p:ext uri="{BB962C8B-B14F-4D97-AF65-F5344CB8AC3E}">
        <p14:creationId xmlns:p14="http://schemas.microsoft.com/office/powerpoint/2010/main" val="22039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2247-FDE4-4EA7-8939-FAADC7D5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Ethical egoism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B5253-C892-4A56-895B-F3B2A788B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237747" cy="393192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800" dirty="0"/>
              <a:t>Individual</a:t>
            </a:r>
          </a:p>
          <a:p>
            <a:pPr>
              <a:lnSpc>
                <a:spcPct val="250000"/>
              </a:lnSpc>
            </a:pPr>
            <a:r>
              <a:rPr lang="en-US" sz="2800" dirty="0"/>
              <a:t>Personal</a:t>
            </a:r>
          </a:p>
          <a:p>
            <a:pPr>
              <a:lnSpc>
                <a:spcPct val="250000"/>
              </a:lnSpc>
            </a:pPr>
            <a:r>
              <a:rPr lang="en-US" sz="2800" dirty="0"/>
              <a:t>universal</a:t>
            </a:r>
          </a:p>
        </p:txBody>
      </p:sp>
    </p:spTree>
    <p:extLst>
      <p:ext uri="{BB962C8B-B14F-4D97-AF65-F5344CB8AC3E}">
        <p14:creationId xmlns:p14="http://schemas.microsoft.com/office/powerpoint/2010/main" val="90506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6CB4-6DB4-4BA4-847E-1CA09614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Rational egoism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97D8-3BEF-44B6-A27D-AA08FAE1F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180320" cy="3931920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sz="2800" dirty="0"/>
              <a:t>An action is rational if and only if it maximizes one’s self interest.</a:t>
            </a:r>
          </a:p>
        </p:txBody>
      </p:sp>
    </p:spTree>
    <p:extLst>
      <p:ext uri="{BB962C8B-B14F-4D97-AF65-F5344CB8AC3E}">
        <p14:creationId xmlns:p14="http://schemas.microsoft.com/office/powerpoint/2010/main" val="361513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4E54-E304-4439-9C6E-09F1DBF6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1054"/>
            <a:ext cx="10058400" cy="1010652"/>
          </a:xfrm>
        </p:spPr>
        <p:txBody>
          <a:bodyPr/>
          <a:lstStyle/>
          <a:p>
            <a:r>
              <a:rPr lang="en-US" dirty="0"/>
              <a:t>Strength                   Weakness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CA2EC-0933-4A93-9087-070F4EA60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283368"/>
            <a:ext cx="4754880" cy="5173578"/>
          </a:xfrm>
        </p:spPr>
        <p:txBody>
          <a:bodyPr>
            <a:noAutofit/>
          </a:bodyPr>
          <a:lstStyle/>
          <a:p>
            <a:r>
              <a:rPr lang="en-US" sz="2400" dirty="0"/>
              <a:t>Egoism allows freedom to the individual.</a:t>
            </a:r>
          </a:p>
          <a:p>
            <a:r>
              <a:rPr lang="en-US" sz="2400" dirty="0"/>
              <a:t>Sometimes doing what is in your own best interests promotes the interests of other people as well.</a:t>
            </a:r>
          </a:p>
          <a:p>
            <a:r>
              <a:rPr lang="en-US" sz="2400" dirty="0"/>
              <a:t>People who are egoists should have less difficulty in deciding what they think is right.</a:t>
            </a:r>
          </a:p>
          <a:p>
            <a:r>
              <a:rPr lang="en-US" sz="2400" dirty="0"/>
              <a:t>Common sense seems to tell us that we should do what suits us best.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54262-4FE8-4236-8101-B122A831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0320" y="1283367"/>
            <a:ext cx="4754880" cy="5173577"/>
          </a:xfrm>
        </p:spPr>
        <p:txBody>
          <a:bodyPr>
            <a:noAutofit/>
          </a:bodyPr>
          <a:lstStyle/>
          <a:p>
            <a:r>
              <a:rPr lang="en-US" sz="2400" dirty="0"/>
              <a:t>Egoism does not promote the common good. </a:t>
            </a:r>
          </a:p>
          <a:p>
            <a:r>
              <a:rPr lang="en-US" sz="2400" dirty="0"/>
              <a:t>Egoists may be able to claim that what seem to be objectionable actions are morally right (</a:t>
            </a:r>
            <a:r>
              <a:rPr lang="en-US" sz="2400" dirty="0" err="1"/>
              <a:t>eg</a:t>
            </a:r>
            <a:r>
              <a:rPr lang="en-US" sz="2400" dirty="0"/>
              <a:t> gluttony)</a:t>
            </a:r>
          </a:p>
          <a:p>
            <a:r>
              <a:rPr lang="en-US" sz="2400" dirty="0"/>
              <a:t>What is right for one person could be wrong for another.</a:t>
            </a:r>
          </a:p>
          <a:p>
            <a:endParaRPr lang="en-US" sz="2400" dirty="0"/>
          </a:p>
          <a:p>
            <a:r>
              <a:rPr lang="en-US" sz="2400" dirty="0"/>
              <a:t>There is no sense in arguing about what is right-it’s right if it benefits me.</a:t>
            </a:r>
          </a:p>
        </p:txBody>
      </p:sp>
    </p:spTree>
    <p:extLst>
      <p:ext uri="{BB962C8B-B14F-4D97-AF65-F5344CB8AC3E}">
        <p14:creationId xmlns:p14="http://schemas.microsoft.com/office/powerpoint/2010/main" val="2621789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0</TotalTime>
  <Words>222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Savon</vt:lpstr>
      <vt:lpstr>What is egoism?</vt:lpstr>
      <vt:lpstr>Egoism:</vt:lpstr>
      <vt:lpstr>PowerPoint Presentation</vt:lpstr>
      <vt:lpstr>Egoism </vt:lpstr>
      <vt:lpstr>Psychological egoism:</vt:lpstr>
      <vt:lpstr>Ethical egoism</vt:lpstr>
      <vt:lpstr>Ethical egoism</vt:lpstr>
      <vt:lpstr>Rational egoism</vt:lpstr>
      <vt:lpstr>Strength                   Weakness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egoism?</dc:title>
  <dc:creator>Yeabsira Tesfaye</dc:creator>
  <cp:lastModifiedBy>Yeabsira Tesfaye</cp:lastModifiedBy>
  <cp:revision>1</cp:revision>
  <dcterms:created xsi:type="dcterms:W3CDTF">2022-06-28T18:11:44Z</dcterms:created>
  <dcterms:modified xsi:type="dcterms:W3CDTF">2022-06-29T18:32:03Z</dcterms:modified>
</cp:coreProperties>
</file>