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80" r:id="rId3"/>
    <p:sldId id="279" r:id="rId4"/>
    <p:sldId id="278" r:id="rId5"/>
    <p:sldId id="277" r:id="rId6"/>
    <p:sldId id="276" r:id="rId7"/>
    <p:sldId id="275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3" r:id="rId20"/>
    <p:sldId id="294" r:id="rId21"/>
    <p:sldId id="303" r:id="rId22"/>
    <p:sldId id="304" r:id="rId23"/>
    <p:sldId id="302" r:id="rId24"/>
    <p:sldId id="29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19" autoAdjust="0"/>
  </p:normalViewPr>
  <p:slideViewPr>
    <p:cSldViewPr>
      <p:cViewPr varScale="1">
        <p:scale>
          <a:sx n="61" d="100"/>
          <a:sy n="61" d="100"/>
        </p:scale>
        <p:origin x="144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A8DBE-23C7-4963-92A5-D40E8FEA013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F0477-0F7A-4AE0-9B99-C2DF664536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F0477-0F7A-4AE0-9B99-C2DF664536D3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F0477-0F7A-4AE0-9B99-C2DF664536D3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C7C8391B-1594-4411-8791-2DEB50F52C3E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EC007B6-E1C4-448D-8177-018F5AE97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391B-1594-4411-8791-2DEB50F52C3E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07B6-E1C4-448D-8177-018F5AE97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391B-1594-4411-8791-2DEB50F52C3E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07B6-E1C4-448D-8177-018F5AE97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C7C8391B-1594-4411-8791-2DEB50F52C3E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07B6-E1C4-448D-8177-018F5AE97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C7C8391B-1594-4411-8791-2DEB50F52C3E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EC007B6-E1C4-448D-8177-018F5AE9703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7C8391B-1594-4411-8791-2DEB50F52C3E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EC007B6-E1C4-448D-8177-018F5AE97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C7C8391B-1594-4411-8791-2DEB50F52C3E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EC007B6-E1C4-448D-8177-018F5AE97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391B-1594-4411-8791-2DEB50F52C3E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07B6-E1C4-448D-8177-018F5AE97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7C8391B-1594-4411-8791-2DEB50F52C3E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EC007B6-E1C4-448D-8177-018F5AE97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C7C8391B-1594-4411-8791-2DEB50F52C3E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EC007B6-E1C4-448D-8177-018F5AE97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C7C8391B-1594-4411-8791-2DEB50F52C3E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EC007B6-E1C4-448D-8177-018F5AE97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7C8391B-1594-4411-8791-2DEB50F52C3E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EC007B6-E1C4-448D-8177-018F5AE9703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124200"/>
            <a:ext cx="8062912" cy="1470025"/>
          </a:xfrm>
        </p:spPr>
        <p:txBody>
          <a:bodyPr>
            <a:noAutofit/>
          </a:bodyPr>
          <a:lstStyle/>
          <a:p>
            <a:pPr algn="ctr"/>
            <a:r>
              <a:rPr lang="en-IN" sz="6600" dirty="0" err="1">
                <a:latin typeface="Arial Rounded MT Bold" pitchFamily="34" charset="0"/>
              </a:rPr>
              <a:t>Ansible</a:t>
            </a:r>
            <a:br>
              <a:rPr lang="en-US" sz="5400" dirty="0">
                <a:latin typeface="Arial Rounded MT Bold" pitchFamily="34" charset="0"/>
              </a:rPr>
            </a:br>
            <a:endParaRPr lang="en-US" sz="5400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3470"/>
            <a:ext cx="8991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Arial Rounded MT Bold" pitchFamily="34" charset="0"/>
              </a:rPr>
              <a:t>copy: </a:t>
            </a:r>
            <a:r>
              <a:rPr lang="en-IN" dirty="0" err="1">
                <a:latin typeface="Arial Rounded MT Bold" pitchFamily="34" charset="0"/>
              </a:rPr>
              <a:t>src</a:t>
            </a:r>
            <a:r>
              <a:rPr lang="en-IN" dirty="0">
                <a:latin typeface="Arial Rounded MT Bold" pitchFamily="34" charset="0"/>
              </a:rPr>
              <a:t>=index.html </a:t>
            </a:r>
            <a:r>
              <a:rPr lang="en-IN" dirty="0" err="1">
                <a:latin typeface="Arial Rounded MT Bold" pitchFamily="34" charset="0"/>
              </a:rPr>
              <a:t>dest</a:t>
            </a:r>
            <a:r>
              <a:rPr lang="en-IN" dirty="0">
                <a:latin typeface="Arial Rounded MT Bold" pitchFamily="34" charset="0"/>
              </a:rPr>
              <a:t>=/</a:t>
            </a:r>
            <a:r>
              <a:rPr lang="en-IN" dirty="0" err="1">
                <a:latin typeface="Arial Rounded MT Bold" pitchFamily="34" charset="0"/>
              </a:rPr>
              <a:t>var</a:t>
            </a:r>
            <a:r>
              <a:rPr lang="en-IN" dirty="0">
                <a:latin typeface="Arial Rounded MT Bold" pitchFamily="34" charset="0"/>
              </a:rPr>
              <a:t>/www/html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restart </a:t>
            </a:r>
            <a:r>
              <a:rPr lang="en-IN" dirty="0" err="1">
                <a:latin typeface="Arial Rounded MT Bold" pitchFamily="34" charset="0"/>
              </a:rPr>
              <a:t>httpd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service: name={{</a:t>
            </a:r>
            <a:r>
              <a:rPr lang="en-IN" dirty="0" err="1">
                <a:latin typeface="Arial Rounded MT Bold" pitchFamily="34" charset="0"/>
              </a:rPr>
              <a:t>pkg</a:t>
            </a:r>
            <a:r>
              <a:rPr lang="en-IN" dirty="0">
                <a:latin typeface="Arial Rounded MT Bold" pitchFamily="34" charset="0"/>
              </a:rPr>
              <a:t>}} state=started </a:t>
            </a:r>
          </a:p>
          <a:p>
            <a:pPr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a)Playbook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- hosts: </a:t>
            </a:r>
            <a:r>
              <a:rPr lang="en-IN" dirty="0" err="1">
                <a:latin typeface="Arial Rounded MT Bold" pitchFamily="34" charset="0"/>
              </a:rPr>
              <a:t>webserver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</a:t>
            </a:r>
            <a:r>
              <a:rPr lang="en-IN" dirty="0" err="1">
                <a:latin typeface="Arial Rounded MT Bold" pitchFamily="34" charset="0"/>
              </a:rPr>
              <a:t>remote_user</a:t>
            </a:r>
            <a:r>
              <a:rPr lang="en-IN" dirty="0">
                <a:latin typeface="Arial Rounded MT Bold" pitchFamily="34" charset="0"/>
              </a:rPr>
              <a:t>: root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become: yes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</a:t>
            </a:r>
            <a:r>
              <a:rPr lang="en-IN" dirty="0" err="1">
                <a:latin typeface="Arial Rounded MT Bold" pitchFamily="34" charset="0"/>
              </a:rPr>
              <a:t>vars_files</a:t>
            </a:r>
            <a:r>
              <a:rPr lang="en-IN" dirty="0">
                <a:latin typeface="Arial Rounded MT Bold" pitchFamily="34" charset="0"/>
              </a:rPr>
              <a:t>: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abc.yml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tasks: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install </a:t>
            </a:r>
            <a:r>
              <a:rPr lang="en-IN" dirty="0" err="1">
                <a:latin typeface="Arial Rounded MT Bold" pitchFamily="34" charset="0"/>
              </a:rPr>
              <a:t>httpd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yum: name={{</a:t>
            </a:r>
            <a:r>
              <a:rPr lang="en-IN" dirty="0" err="1">
                <a:latin typeface="Arial Rounded MT Bold" pitchFamily="34" charset="0"/>
              </a:rPr>
              <a:t>pkg</a:t>
            </a:r>
            <a:r>
              <a:rPr lang="en-IN" dirty="0">
                <a:latin typeface="Arial Rounded MT Bold" pitchFamily="34" charset="0"/>
              </a:rPr>
              <a:t>}} state=installed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creates index.html file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copy: </a:t>
            </a:r>
            <a:r>
              <a:rPr lang="en-IN" dirty="0" err="1">
                <a:latin typeface="Arial Rounded MT Bold" pitchFamily="34" charset="0"/>
              </a:rPr>
              <a:t>src</a:t>
            </a:r>
            <a:r>
              <a:rPr lang="en-IN" dirty="0">
                <a:latin typeface="Arial Rounded MT Bold" pitchFamily="34" charset="0"/>
              </a:rPr>
              <a:t>=index.html </a:t>
            </a:r>
            <a:r>
              <a:rPr lang="en-IN" dirty="0" err="1">
                <a:latin typeface="Arial Rounded MT Bold" pitchFamily="34" charset="0"/>
              </a:rPr>
              <a:t>dest</a:t>
            </a:r>
            <a:r>
              <a:rPr lang="en-IN" dirty="0">
                <a:latin typeface="Arial Rounded MT Bold" pitchFamily="34" charset="0"/>
              </a:rPr>
              <a:t>=/</a:t>
            </a:r>
            <a:r>
              <a:rPr lang="en-IN" dirty="0" err="1">
                <a:latin typeface="Arial Rounded MT Bold" pitchFamily="34" charset="0"/>
              </a:rPr>
              <a:t>var</a:t>
            </a:r>
            <a:r>
              <a:rPr lang="en-IN" dirty="0">
                <a:latin typeface="Arial Rounded MT Bold" pitchFamily="34" charset="0"/>
              </a:rPr>
              <a:t>/www/html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restart </a:t>
            </a:r>
            <a:r>
              <a:rPr lang="en-IN" dirty="0" err="1">
                <a:latin typeface="Arial Rounded MT Bold" pitchFamily="34" charset="0"/>
              </a:rPr>
              <a:t>httpd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service: name={{</a:t>
            </a:r>
            <a:r>
              <a:rPr lang="en-IN" dirty="0" err="1">
                <a:latin typeface="Arial Rounded MT Bold" pitchFamily="34" charset="0"/>
              </a:rPr>
              <a:t>pkg</a:t>
            </a:r>
            <a:r>
              <a:rPr lang="en-IN" dirty="0">
                <a:latin typeface="Arial Rounded MT Bold" pitchFamily="34" charset="0"/>
              </a:rPr>
              <a:t>}} state=started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b)File: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[]vi abc.yml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 err="1">
                <a:latin typeface="Arial Rounded MT Bold" pitchFamily="34" charset="0"/>
              </a:rPr>
              <a:t>pkg</a:t>
            </a:r>
            <a:r>
              <a:rPr lang="en-IN" dirty="0">
                <a:latin typeface="Arial Rounded MT Bold" pitchFamily="34" charset="0"/>
              </a:rPr>
              <a:t>: </a:t>
            </a:r>
            <a:r>
              <a:rPr lang="en-IN" dirty="0" err="1">
                <a:latin typeface="Arial Rounded MT Bold" pitchFamily="34" charset="0"/>
              </a:rPr>
              <a:t>httpd</a:t>
            </a:r>
            <a:endParaRPr lang="en-IN" dirty="0">
              <a:latin typeface="Arial Rounded MT Bold" pitchFamily="34" charset="0"/>
            </a:endParaRPr>
          </a:p>
          <a:p>
            <a:pPr algn="just"/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c)Interactive Mode: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- hosts: </a:t>
            </a:r>
            <a:r>
              <a:rPr lang="en-IN" dirty="0" err="1">
                <a:latin typeface="Arial Rounded MT Bold" pitchFamily="34" charset="0"/>
              </a:rPr>
              <a:t>webserver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</a:t>
            </a:r>
            <a:r>
              <a:rPr lang="en-IN" dirty="0" err="1">
                <a:latin typeface="Arial Rounded MT Bold" pitchFamily="34" charset="0"/>
              </a:rPr>
              <a:t>remote_user</a:t>
            </a:r>
            <a:r>
              <a:rPr lang="en-IN" dirty="0">
                <a:latin typeface="Arial Rounded MT Bold" pitchFamily="34" charset="0"/>
              </a:rPr>
              <a:t>: root</a:t>
            </a:r>
            <a:endParaRPr lang="en-US" dirty="0">
              <a:latin typeface="Arial Rounded MT Bold" pitchFamily="34" charset="0"/>
            </a:endParaRPr>
          </a:p>
          <a:p>
            <a:pPr algn="just"/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-76200"/>
            <a:ext cx="89154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Arial Rounded MT Bold" pitchFamily="34" charset="0"/>
              </a:rPr>
              <a:t> become: yes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</a:t>
            </a:r>
            <a:r>
              <a:rPr lang="en-IN" dirty="0" err="1">
                <a:latin typeface="Arial Rounded MT Bold" pitchFamily="34" charset="0"/>
              </a:rPr>
              <a:t>vars_prompt</a:t>
            </a:r>
            <a:r>
              <a:rPr lang="en-IN" dirty="0">
                <a:latin typeface="Arial Rounded MT Bold" pitchFamily="34" charset="0"/>
              </a:rPr>
              <a:t>: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</a:t>
            </a:r>
            <a:r>
              <a:rPr lang="en-IN" dirty="0" err="1">
                <a:latin typeface="Arial Rounded MT Bold" pitchFamily="34" charset="0"/>
              </a:rPr>
              <a:t>pkg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prompt: enter package name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private: no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tasks: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install </a:t>
            </a:r>
            <a:r>
              <a:rPr lang="en-IN" dirty="0" err="1">
                <a:latin typeface="Arial Rounded MT Bold" pitchFamily="34" charset="0"/>
              </a:rPr>
              <a:t>httpd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yum: name={{</a:t>
            </a:r>
            <a:r>
              <a:rPr lang="en-IN" dirty="0" err="1">
                <a:latin typeface="Arial Rounded MT Bold" pitchFamily="34" charset="0"/>
              </a:rPr>
              <a:t>pkg</a:t>
            </a:r>
            <a:r>
              <a:rPr lang="en-IN" dirty="0">
                <a:latin typeface="Arial Rounded MT Bold" pitchFamily="34" charset="0"/>
              </a:rPr>
              <a:t>}} state=installed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creates index.html file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copy: </a:t>
            </a:r>
            <a:r>
              <a:rPr lang="en-IN" dirty="0" err="1">
                <a:latin typeface="Arial Rounded MT Bold" pitchFamily="34" charset="0"/>
              </a:rPr>
              <a:t>src</a:t>
            </a:r>
            <a:r>
              <a:rPr lang="en-IN" dirty="0">
                <a:latin typeface="Arial Rounded MT Bold" pitchFamily="34" charset="0"/>
              </a:rPr>
              <a:t>=index.html </a:t>
            </a:r>
            <a:r>
              <a:rPr lang="en-IN" dirty="0" err="1">
                <a:latin typeface="Arial Rounded MT Bold" pitchFamily="34" charset="0"/>
              </a:rPr>
              <a:t>dest</a:t>
            </a:r>
            <a:r>
              <a:rPr lang="en-IN" dirty="0">
                <a:latin typeface="Arial Rounded MT Bold" pitchFamily="34" charset="0"/>
              </a:rPr>
              <a:t>=/</a:t>
            </a:r>
            <a:r>
              <a:rPr lang="en-IN" dirty="0" err="1">
                <a:latin typeface="Arial Rounded MT Bold" pitchFamily="34" charset="0"/>
              </a:rPr>
              <a:t>var</a:t>
            </a:r>
            <a:r>
              <a:rPr lang="en-IN" dirty="0">
                <a:latin typeface="Arial Rounded MT Bold" pitchFamily="34" charset="0"/>
              </a:rPr>
              <a:t>/www/html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restart </a:t>
            </a:r>
            <a:r>
              <a:rPr lang="en-IN" dirty="0" err="1">
                <a:latin typeface="Arial Rounded MT Bold" pitchFamily="34" charset="0"/>
              </a:rPr>
              <a:t>httpd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service: name={{</a:t>
            </a:r>
            <a:r>
              <a:rPr lang="en-IN" dirty="0" err="1">
                <a:latin typeface="Arial Rounded MT Bold" pitchFamily="34" charset="0"/>
              </a:rPr>
              <a:t>pkg</a:t>
            </a:r>
            <a:r>
              <a:rPr lang="en-IN" dirty="0">
                <a:latin typeface="Arial Rounded MT Bold" pitchFamily="34" charset="0"/>
              </a:rPr>
              <a:t>}} state=started</a:t>
            </a:r>
          </a:p>
          <a:p>
            <a:pPr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d)Command mode: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- hosts: "{{hosts}}"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</a:t>
            </a:r>
            <a:r>
              <a:rPr lang="en-IN" dirty="0" err="1">
                <a:latin typeface="Arial Rounded MT Bold" pitchFamily="34" charset="0"/>
              </a:rPr>
              <a:t>remote_user</a:t>
            </a:r>
            <a:r>
              <a:rPr lang="en-IN" dirty="0">
                <a:latin typeface="Arial Rounded MT Bold" pitchFamily="34" charset="0"/>
              </a:rPr>
              <a:t>: root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become: yes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</a:t>
            </a:r>
            <a:r>
              <a:rPr lang="en-IN" dirty="0" err="1">
                <a:latin typeface="Arial Rounded MT Bold" pitchFamily="34" charset="0"/>
              </a:rPr>
              <a:t>vars</a:t>
            </a:r>
            <a:r>
              <a:rPr lang="en-IN" dirty="0">
                <a:latin typeface="Arial Rounded MT Bold" pitchFamily="34" charset="0"/>
              </a:rPr>
              <a:t>: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</a:t>
            </a:r>
            <a:r>
              <a:rPr lang="en-IN" dirty="0" err="1">
                <a:latin typeface="Arial Rounded MT Bold" pitchFamily="34" charset="0"/>
              </a:rPr>
              <a:t>pkg</a:t>
            </a:r>
            <a:r>
              <a:rPr lang="en-IN" dirty="0">
                <a:latin typeface="Arial Rounded MT Bold" pitchFamily="34" charset="0"/>
              </a:rPr>
              <a:t>: </a:t>
            </a:r>
            <a:r>
              <a:rPr lang="en-IN" dirty="0" err="1">
                <a:latin typeface="Arial Rounded MT Bold" pitchFamily="34" charset="0"/>
              </a:rPr>
              <a:t>httpd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tasks: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install </a:t>
            </a:r>
            <a:r>
              <a:rPr lang="en-IN" dirty="0" err="1">
                <a:latin typeface="Arial Rounded MT Bold" pitchFamily="34" charset="0"/>
              </a:rPr>
              <a:t>httpd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yum: name={{</a:t>
            </a:r>
            <a:r>
              <a:rPr lang="en-IN" dirty="0" err="1">
                <a:latin typeface="Arial Rounded MT Bold" pitchFamily="34" charset="0"/>
              </a:rPr>
              <a:t>pkg</a:t>
            </a:r>
            <a:r>
              <a:rPr lang="en-IN" dirty="0">
                <a:latin typeface="Arial Rounded MT Bold" pitchFamily="34" charset="0"/>
              </a:rPr>
              <a:t>}} state=installed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creates index.html file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copy: </a:t>
            </a:r>
            <a:r>
              <a:rPr lang="en-IN" dirty="0" err="1">
                <a:latin typeface="Arial Rounded MT Bold" pitchFamily="34" charset="0"/>
              </a:rPr>
              <a:t>src</a:t>
            </a:r>
            <a:r>
              <a:rPr lang="en-IN" dirty="0">
                <a:latin typeface="Arial Rounded MT Bold" pitchFamily="34" charset="0"/>
              </a:rPr>
              <a:t>=index.html </a:t>
            </a:r>
            <a:r>
              <a:rPr lang="en-IN" dirty="0" err="1">
                <a:latin typeface="Arial Rounded MT Bold" pitchFamily="34" charset="0"/>
              </a:rPr>
              <a:t>dest</a:t>
            </a:r>
            <a:r>
              <a:rPr lang="en-IN" dirty="0">
                <a:latin typeface="Arial Rounded MT Bold" pitchFamily="34" charset="0"/>
              </a:rPr>
              <a:t>=/</a:t>
            </a:r>
            <a:r>
              <a:rPr lang="en-IN" dirty="0" err="1">
                <a:latin typeface="Arial Rounded MT Bold" pitchFamily="34" charset="0"/>
              </a:rPr>
              <a:t>var</a:t>
            </a:r>
            <a:r>
              <a:rPr lang="en-IN" dirty="0">
                <a:latin typeface="Arial Rounded MT Bold" pitchFamily="34" charset="0"/>
              </a:rPr>
              <a:t>/www/html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restart </a:t>
            </a:r>
            <a:r>
              <a:rPr lang="en-IN" dirty="0" err="1">
                <a:latin typeface="Arial Rounded MT Bold" pitchFamily="34" charset="0"/>
              </a:rPr>
              <a:t>httpd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service: name={{</a:t>
            </a:r>
            <a:r>
              <a:rPr lang="en-IN" dirty="0" err="1">
                <a:latin typeface="Arial Rounded MT Bold" pitchFamily="34" charset="0"/>
              </a:rPr>
              <a:t>pkg</a:t>
            </a:r>
            <a:r>
              <a:rPr lang="en-IN" dirty="0">
                <a:latin typeface="Arial Rounded MT Bold" pitchFamily="34" charset="0"/>
              </a:rPr>
              <a:t>}} state=started</a:t>
            </a:r>
            <a:endParaRPr lang="en-US" dirty="0">
              <a:latin typeface="Arial Rounded MT Bold" pitchFamily="34" charset="0"/>
            </a:endParaRPr>
          </a:p>
          <a:p>
            <a:pPr algn="just"/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1"/>
          <p:cNvSpPr>
            <a:spLocks noChangeArrowheads="1"/>
          </p:cNvSpPr>
          <p:nvPr/>
        </p:nvSpPr>
        <p:spPr bwMode="auto">
          <a:xfrm>
            <a:off x="0" y="0"/>
            <a:ext cx="9144000" cy="646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Command: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By using command mode we can call the hosts.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[]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-playbook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playbookname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-e "hosts=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webserver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"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3)Handlers: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Consists the ability to notify when something happens.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In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order of execution is sequential.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whenever change is happened, restart service. In this case we will use handlers with notify option.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Playbook: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- hosts: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webserver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remote_user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: root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become: yes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tasks: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- name: install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httpd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yum: name=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httpd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state=installed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- name: creates index.html file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copy: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src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=index.html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dest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=/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/www/html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notify: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retart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httpd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- name: restart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httpd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service: name=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httpd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state=started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handlers: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- name: restart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httpd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service: name=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httpd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state=restarted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/>
          <p:cNvSpPr>
            <a:spLocks noChangeArrowheads="1"/>
          </p:cNvSpPr>
          <p:nvPr/>
        </p:nvSpPr>
        <p:spPr bwMode="auto">
          <a:xfrm>
            <a:off x="0" y="0"/>
            <a:ext cx="89916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4)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behaviour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ignore_errors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):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Default behavior of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is sequential. If one task fails rest of the tasks won't execute.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To overcome this we have to use ignore errors.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If one task fails, we can make it other tasks to be executed.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Playbook: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- hosts: web server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remote user: root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become: yes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tasks: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- name: install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httpd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yum: name=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httpd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state=installed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- name: creates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index.htmll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file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copy: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src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=index.html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dest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=/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/www/html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ignore_errors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: yes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- name: restart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httpd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service: name=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httpd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state=started</a:t>
            </a:r>
          </a:p>
          <a:p>
            <a:pPr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5)</a:t>
            </a:r>
            <a:r>
              <a:rPr lang="en-IN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Ansible</a:t>
            </a: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 Forks: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 err="1">
                <a:latin typeface="Arial Rounded MT Bold" pitchFamily="34" charset="0"/>
              </a:rPr>
              <a:t>Ansible</a:t>
            </a:r>
            <a:r>
              <a:rPr lang="en-IN" dirty="0">
                <a:latin typeface="Arial Rounded MT Bold" pitchFamily="34" charset="0"/>
              </a:rPr>
              <a:t> playbook can run in 5 target machines at a time. This is the default behaviour of </a:t>
            </a:r>
            <a:r>
              <a:rPr lang="en-IN" dirty="0" err="1">
                <a:latin typeface="Arial Rounded MT Bold" pitchFamily="34" charset="0"/>
              </a:rPr>
              <a:t>ansible</a:t>
            </a:r>
            <a:r>
              <a:rPr lang="en-IN" dirty="0">
                <a:latin typeface="Arial Rounded MT Bold" pitchFamily="34" charset="0"/>
              </a:rPr>
              <a:t>. If you want to run play book in 100 machines at a time you can achieve it by using the following.</a:t>
            </a:r>
            <a:endParaRPr lang="en-US" dirty="0">
              <a:latin typeface="Arial Rounded MT Bold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/>
          <p:cNvSpPr>
            <a:spLocks noChangeArrowheads="1"/>
          </p:cNvSpPr>
          <p:nvPr/>
        </p:nvSpPr>
        <p:spPr bwMode="auto">
          <a:xfrm>
            <a:off x="0" y="0"/>
            <a:ext cx="91440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a)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Adhoc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level: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[]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playbook webserver.yml  --forks=10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                               (or)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b)Global level: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[] vi /etc/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/ansible.cfg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forks=10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6)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setup module: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Setup module will collect all the information about node like network information, platform information etc.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[]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targetmachineip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-m setup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7)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Template: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Template in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is a file which contains all your configuration parameters but dynamic values.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Anibl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uses jinja2 template to enable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dynnamic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expression and access to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varables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Template will substitute the value.</a:t>
            </a:r>
          </a:p>
          <a:p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Playbook: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a)[] vi template.yml</a:t>
            </a:r>
            <a:endParaRPr lang="en-US" dirty="0"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- hosts: </a:t>
            </a:r>
            <a:r>
              <a:rPr lang="en-IN" dirty="0" err="1">
                <a:latin typeface="Arial Rounded MT Bold" pitchFamily="34" charset="0"/>
              </a:rPr>
              <a:t>webserver</a:t>
            </a:r>
            <a:endParaRPr lang="en-US" dirty="0"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  </a:t>
            </a:r>
            <a:r>
              <a:rPr lang="en-IN" dirty="0" err="1">
                <a:latin typeface="Arial Rounded MT Bold" pitchFamily="34" charset="0"/>
              </a:rPr>
              <a:t>remote_user</a:t>
            </a:r>
            <a:r>
              <a:rPr lang="en-IN" dirty="0">
                <a:latin typeface="Arial Rounded MT Bold" pitchFamily="34" charset="0"/>
              </a:rPr>
              <a:t>: root</a:t>
            </a:r>
            <a:endParaRPr lang="en-US" dirty="0"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  become: yes</a:t>
            </a:r>
            <a:endParaRPr lang="en-US" dirty="0"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  tasks:</a:t>
            </a:r>
            <a:endParaRPr lang="en-US" dirty="0"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   - name: create xyz file</a:t>
            </a:r>
            <a:endParaRPr lang="en-US" dirty="0"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     template: </a:t>
            </a:r>
            <a:r>
              <a:rPr lang="en-IN" dirty="0" err="1">
                <a:latin typeface="Arial Rounded MT Bold" pitchFamily="34" charset="0"/>
              </a:rPr>
              <a:t>src</a:t>
            </a:r>
            <a:r>
              <a:rPr lang="en-IN" dirty="0">
                <a:latin typeface="Arial Rounded MT Bold" pitchFamily="34" charset="0"/>
              </a:rPr>
              <a:t>=xyz.j2 </a:t>
            </a:r>
            <a:r>
              <a:rPr lang="en-IN" dirty="0" err="1">
                <a:latin typeface="Arial Rounded MT Bold" pitchFamily="34" charset="0"/>
              </a:rPr>
              <a:t>dest</a:t>
            </a:r>
            <a:r>
              <a:rPr lang="en-IN" dirty="0">
                <a:latin typeface="Arial Rounded MT Bold" pitchFamily="34" charset="0"/>
              </a:rPr>
              <a:t>=/root/xyz</a:t>
            </a:r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Arial Rounded MT Bold" pitchFamily="34" charset="0"/>
              </a:rPr>
              <a:t>b)[] vi xyz.j2</a:t>
            </a:r>
            <a:endParaRPr lang="en-US" dirty="0"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system name is {{</a:t>
            </a:r>
            <a:r>
              <a:rPr lang="en-IN" dirty="0" err="1">
                <a:latin typeface="Arial Rounded MT Bold" pitchFamily="34" charset="0"/>
              </a:rPr>
              <a:t>ansible_nodename</a:t>
            </a:r>
            <a:r>
              <a:rPr lang="en-IN" dirty="0">
                <a:latin typeface="Arial Rounded MT Bold" pitchFamily="34" charset="0"/>
              </a:rPr>
              <a:t>}}</a:t>
            </a:r>
          </a:p>
          <a:p>
            <a:endParaRPr lang="en-US" dirty="0">
              <a:latin typeface="Arial Rounded MT Bold" pitchFamily="34" charset="0"/>
            </a:endParaRPr>
          </a:p>
          <a:p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8)</a:t>
            </a:r>
            <a:r>
              <a:rPr lang="en-IN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Ansible</a:t>
            </a: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 Loops: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Loops are used to perform iterative task.</a:t>
            </a:r>
            <a:endParaRPr lang="en-US" dirty="0">
              <a:latin typeface="Arial Rounded MT Bold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Often you want to do many things in one task, such as create a lot of users, install a lot of packages or repeat a polling </a:t>
            </a:r>
            <a:r>
              <a:rPr lang="en-IN" dirty="0" err="1">
                <a:latin typeface="Arial Rounded MT Bold" pitchFamily="34" charset="0"/>
              </a:rPr>
              <a:t>tep</a:t>
            </a:r>
            <a:r>
              <a:rPr lang="en-IN" dirty="0">
                <a:latin typeface="Arial Rounded MT Bold" pitchFamily="34" charset="0"/>
              </a:rPr>
              <a:t> </a:t>
            </a:r>
            <a:r>
              <a:rPr lang="en-IN" dirty="0" err="1">
                <a:latin typeface="Arial Rounded MT Bold" pitchFamily="34" charset="0"/>
              </a:rPr>
              <a:t>unti</a:t>
            </a:r>
            <a:r>
              <a:rPr lang="en-IN" dirty="0">
                <a:latin typeface="Arial Rounded MT Bold" pitchFamily="34" charset="0"/>
              </a:rPr>
              <a:t> a </a:t>
            </a:r>
            <a:r>
              <a:rPr lang="en-IN" dirty="0" err="1">
                <a:latin typeface="Arial Rounded MT Bold" pitchFamily="34" charset="0"/>
              </a:rPr>
              <a:t>crtain</a:t>
            </a:r>
            <a:r>
              <a:rPr lang="en-IN" dirty="0">
                <a:latin typeface="Arial Rounded MT Bold" pitchFamily="34" charset="0"/>
              </a:rPr>
              <a:t> result is reached.</a:t>
            </a:r>
          </a:p>
          <a:p>
            <a:endParaRPr lang="en-US" dirty="0">
              <a:latin typeface="Arial Rounded MT Bold" pitchFamily="34" charset="0"/>
            </a:endParaRPr>
          </a:p>
          <a:p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Playbook: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- hosts: </a:t>
            </a:r>
            <a:r>
              <a:rPr lang="en-IN" dirty="0" err="1">
                <a:latin typeface="Arial Rounded MT Bold" pitchFamily="34" charset="0"/>
              </a:rPr>
              <a:t>webserver</a:t>
            </a:r>
            <a:endParaRPr lang="en-US" dirty="0"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  </a:t>
            </a:r>
            <a:r>
              <a:rPr lang="en-IN" dirty="0" err="1">
                <a:latin typeface="Arial Rounded MT Bold" pitchFamily="34" charset="0"/>
              </a:rPr>
              <a:t>remote_user</a:t>
            </a:r>
            <a:r>
              <a:rPr lang="en-IN" dirty="0">
                <a:latin typeface="Arial Rounded MT Bold" pitchFamily="34" charset="0"/>
              </a:rPr>
              <a:t>: root</a:t>
            </a:r>
            <a:endParaRPr lang="en-US" dirty="0"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  become: yes</a:t>
            </a:r>
            <a:endParaRPr lang="en-US" dirty="0"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  tasks:</a:t>
            </a:r>
            <a:endParaRPr lang="en-US" dirty="0"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   - name: installing multiple packages</a:t>
            </a:r>
            <a:endParaRPr lang="en-US" dirty="0"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     yum: name={{item}} state=installed</a:t>
            </a:r>
            <a:endParaRPr lang="en-US" dirty="0"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     </a:t>
            </a:r>
            <a:r>
              <a:rPr lang="en-IN" dirty="0" err="1">
                <a:latin typeface="Arial Rounded MT Bold" pitchFamily="34" charset="0"/>
              </a:rPr>
              <a:t>with_items</a:t>
            </a:r>
            <a:r>
              <a:rPr lang="en-IN" dirty="0">
                <a:latin typeface="Arial Rounded MT Bold" pitchFamily="34" charset="0"/>
              </a:rPr>
              <a:t>:</a:t>
            </a:r>
            <a:endParaRPr lang="en-US" dirty="0"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        - </a:t>
            </a:r>
            <a:r>
              <a:rPr lang="en-IN" dirty="0" err="1">
                <a:latin typeface="Arial Rounded MT Bold" pitchFamily="34" charset="0"/>
              </a:rPr>
              <a:t>httpd</a:t>
            </a:r>
            <a:endParaRPr lang="en-US" dirty="0"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        - curl</a:t>
            </a:r>
            <a:endParaRPr lang="en-US" dirty="0"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        - </a:t>
            </a:r>
            <a:r>
              <a:rPr lang="en-IN" dirty="0" err="1">
                <a:latin typeface="Arial Rounded MT Bold" pitchFamily="34" charset="0"/>
              </a:rPr>
              <a:t>wget</a:t>
            </a:r>
            <a:endParaRPr lang="en-IN" dirty="0">
              <a:latin typeface="Arial Rounded MT Bold" pitchFamily="34" charset="0"/>
            </a:endParaRPr>
          </a:p>
          <a:p>
            <a:endParaRPr lang="en-US" dirty="0">
              <a:latin typeface="Arial Rounded MT Bold" pitchFamily="34" charset="0"/>
            </a:endParaRPr>
          </a:p>
          <a:p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9)</a:t>
            </a:r>
            <a:r>
              <a:rPr lang="en-IN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Ansible</a:t>
            </a: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 Security: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dirty="0" err="1">
                <a:latin typeface="Arial Rounded MT Bold" pitchFamily="34" charset="0"/>
              </a:rPr>
              <a:t>Ansible</a:t>
            </a:r>
            <a:r>
              <a:rPr lang="en-IN" dirty="0">
                <a:latin typeface="Arial Rounded MT Bold" pitchFamily="34" charset="0"/>
              </a:rPr>
              <a:t> allows keeping sensitive data </a:t>
            </a:r>
            <a:r>
              <a:rPr lang="en-IN" dirty="0" err="1">
                <a:latin typeface="Arial Rounded MT Bold" pitchFamily="34" charset="0"/>
              </a:rPr>
              <a:t>uch</a:t>
            </a:r>
            <a:r>
              <a:rPr lang="en-IN" dirty="0">
                <a:latin typeface="Arial Rounded MT Bold" pitchFamily="34" charset="0"/>
              </a:rPr>
              <a:t> as </a:t>
            </a:r>
            <a:r>
              <a:rPr lang="en-IN" dirty="0" err="1">
                <a:latin typeface="Arial Rounded MT Bold" pitchFamily="34" charset="0"/>
              </a:rPr>
              <a:t>pasword</a:t>
            </a:r>
            <a:r>
              <a:rPr lang="en-IN" dirty="0">
                <a:latin typeface="Arial Rounded MT Bold" pitchFamily="34" charset="0"/>
              </a:rPr>
              <a:t> or keys in encrypted files, rather than as plaintext in your playbook.</a:t>
            </a:r>
            <a:endParaRPr lang="en-US" dirty="0">
              <a:latin typeface="Arial Rounded MT Bold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1440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Commands: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lvl="1" algn="just"/>
            <a:r>
              <a:rPr lang="en-IN" dirty="0">
                <a:latin typeface="Arial Rounded MT Bold" pitchFamily="34" charset="0"/>
              </a:rPr>
              <a:t>[ ]</a:t>
            </a:r>
            <a:r>
              <a:rPr lang="en-IN" dirty="0" err="1">
                <a:latin typeface="Arial Rounded MT Bold" pitchFamily="34" charset="0"/>
              </a:rPr>
              <a:t>anible</a:t>
            </a:r>
            <a:r>
              <a:rPr lang="en-IN" dirty="0">
                <a:latin typeface="Arial Rounded MT Bold" pitchFamily="34" charset="0"/>
              </a:rPr>
              <a:t>-vault encrypt vault.yml</a:t>
            </a:r>
            <a:endParaRPr lang="en-US" dirty="0">
              <a:latin typeface="Arial Rounded MT Bold" pitchFamily="34" charset="0"/>
            </a:endParaRPr>
          </a:p>
          <a:p>
            <a:pPr lvl="1" algn="just"/>
            <a:r>
              <a:rPr lang="en-IN" dirty="0">
                <a:latin typeface="Arial Rounded MT Bold" pitchFamily="34" charset="0"/>
              </a:rPr>
              <a:t>[ ]</a:t>
            </a:r>
            <a:r>
              <a:rPr lang="en-IN" dirty="0" err="1">
                <a:latin typeface="Arial Rounded MT Bold" pitchFamily="34" charset="0"/>
              </a:rPr>
              <a:t>ansible</a:t>
            </a:r>
            <a:r>
              <a:rPr lang="en-IN" dirty="0">
                <a:latin typeface="Arial Rounded MT Bold" pitchFamily="34" charset="0"/>
              </a:rPr>
              <a:t>-playbook vault.yml --as-vault-pass</a:t>
            </a:r>
            <a:endParaRPr lang="en-US" dirty="0">
              <a:latin typeface="Arial Rounded MT Bold" pitchFamily="34" charset="0"/>
            </a:endParaRPr>
          </a:p>
          <a:p>
            <a:pPr lvl="1" algn="just"/>
            <a:r>
              <a:rPr lang="en-IN" dirty="0">
                <a:latin typeface="Arial Rounded MT Bold" pitchFamily="34" charset="0"/>
              </a:rPr>
              <a:t>[ ]</a:t>
            </a:r>
            <a:r>
              <a:rPr lang="en-IN" dirty="0" err="1">
                <a:latin typeface="Arial Rounded MT Bold" pitchFamily="34" charset="0"/>
              </a:rPr>
              <a:t>ansible</a:t>
            </a:r>
            <a:r>
              <a:rPr lang="en-IN" dirty="0">
                <a:latin typeface="Arial Rounded MT Bold" pitchFamily="34" charset="0"/>
              </a:rPr>
              <a:t>-vault edit vault.yml</a:t>
            </a:r>
            <a:endParaRPr lang="en-US" dirty="0">
              <a:latin typeface="Arial Rounded MT Bold" pitchFamily="34" charset="0"/>
            </a:endParaRPr>
          </a:p>
          <a:p>
            <a:pPr lvl="1" algn="just"/>
            <a:r>
              <a:rPr lang="en-IN" dirty="0">
                <a:latin typeface="Arial Rounded MT Bold" pitchFamily="34" charset="0"/>
              </a:rPr>
              <a:t>[ ]</a:t>
            </a:r>
            <a:r>
              <a:rPr lang="en-IN" dirty="0" err="1">
                <a:latin typeface="Arial Rounded MT Bold" pitchFamily="34" charset="0"/>
              </a:rPr>
              <a:t>ansible</a:t>
            </a:r>
            <a:r>
              <a:rPr lang="en-IN" dirty="0">
                <a:latin typeface="Arial Rounded MT Bold" pitchFamily="34" charset="0"/>
              </a:rPr>
              <a:t>-vault rekey vault.yml</a:t>
            </a:r>
            <a:endParaRPr lang="en-US" dirty="0">
              <a:latin typeface="Arial Rounded MT Bold" pitchFamily="34" charset="0"/>
            </a:endParaRPr>
          </a:p>
          <a:p>
            <a:pPr lvl="1" algn="just"/>
            <a:r>
              <a:rPr lang="en-IN" dirty="0">
                <a:latin typeface="Arial Rounded MT Bold" pitchFamily="34" charset="0"/>
              </a:rPr>
              <a:t>[ ]</a:t>
            </a:r>
            <a:r>
              <a:rPr lang="en-IN" dirty="0" err="1">
                <a:latin typeface="Arial Rounded MT Bold" pitchFamily="34" charset="0"/>
              </a:rPr>
              <a:t>ansible</a:t>
            </a:r>
            <a:r>
              <a:rPr lang="en-IN" dirty="0">
                <a:latin typeface="Arial Rounded MT Bold" pitchFamily="34" charset="0"/>
              </a:rPr>
              <a:t>-vault </a:t>
            </a:r>
            <a:r>
              <a:rPr lang="en-IN" dirty="0" err="1">
                <a:latin typeface="Arial Rounded MT Bold" pitchFamily="34" charset="0"/>
              </a:rPr>
              <a:t>descrypt</a:t>
            </a:r>
            <a:r>
              <a:rPr lang="en-IN" dirty="0">
                <a:latin typeface="Arial Rounded MT Bold" pitchFamily="34" charset="0"/>
              </a:rPr>
              <a:t> vault.yml</a:t>
            </a:r>
          </a:p>
          <a:p>
            <a:pPr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Playbook: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- hosts: </a:t>
            </a:r>
            <a:r>
              <a:rPr lang="en-IN" dirty="0" err="1">
                <a:latin typeface="Arial Rounded MT Bold" pitchFamily="34" charset="0"/>
              </a:rPr>
              <a:t>webserver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</a:t>
            </a:r>
            <a:r>
              <a:rPr lang="en-IN" dirty="0" err="1">
                <a:latin typeface="Arial Rounded MT Bold" pitchFamily="34" charset="0"/>
              </a:rPr>
              <a:t>remote_user</a:t>
            </a:r>
            <a:r>
              <a:rPr lang="en-IN" dirty="0">
                <a:latin typeface="Arial Rounded MT Bold" pitchFamily="34" charset="0"/>
              </a:rPr>
              <a:t>: root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become: yes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</a:t>
            </a:r>
            <a:r>
              <a:rPr lang="en-IN" dirty="0" err="1">
                <a:latin typeface="Arial Rounded MT Bold" pitchFamily="34" charset="0"/>
              </a:rPr>
              <a:t>vars</a:t>
            </a:r>
            <a:r>
              <a:rPr lang="en-IN" dirty="0">
                <a:latin typeface="Arial Rounded MT Bold" pitchFamily="34" charset="0"/>
              </a:rPr>
              <a:t>: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password: </a:t>
            </a:r>
            <a:r>
              <a:rPr lang="en-IN" dirty="0" err="1">
                <a:latin typeface="Arial Rounded MT Bold" pitchFamily="34" charset="0"/>
              </a:rPr>
              <a:t>pavani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tasks: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install </a:t>
            </a:r>
            <a:r>
              <a:rPr lang="en-IN" dirty="0" err="1">
                <a:latin typeface="Arial Rounded MT Bold" pitchFamily="34" charset="0"/>
              </a:rPr>
              <a:t>httpd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yum: name=</a:t>
            </a:r>
            <a:r>
              <a:rPr lang="en-IN" dirty="0" err="1">
                <a:latin typeface="Arial Rounded MT Bold" pitchFamily="34" charset="0"/>
              </a:rPr>
              <a:t>httpd</a:t>
            </a:r>
            <a:r>
              <a:rPr lang="en-IN" dirty="0">
                <a:latin typeface="Arial Rounded MT Bold" pitchFamily="34" charset="0"/>
              </a:rPr>
              <a:t> state=installed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creates index.html file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copy: </a:t>
            </a:r>
            <a:r>
              <a:rPr lang="en-IN" dirty="0" err="1">
                <a:latin typeface="Arial Rounded MT Bold" pitchFamily="34" charset="0"/>
              </a:rPr>
              <a:t>src</a:t>
            </a:r>
            <a:r>
              <a:rPr lang="en-IN" dirty="0">
                <a:latin typeface="Arial Rounded MT Bold" pitchFamily="34" charset="0"/>
              </a:rPr>
              <a:t>=index.html </a:t>
            </a:r>
            <a:r>
              <a:rPr lang="en-IN" dirty="0" err="1">
                <a:latin typeface="Arial Rounded MT Bold" pitchFamily="34" charset="0"/>
              </a:rPr>
              <a:t>dest</a:t>
            </a:r>
            <a:r>
              <a:rPr lang="en-IN" dirty="0">
                <a:latin typeface="Arial Rounded MT Bold" pitchFamily="34" charset="0"/>
              </a:rPr>
              <a:t>=/</a:t>
            </a:r>
            <a:r>
              <a:rPr lang="en-IN" dirty="0" err="1">
                <a:latin typeface="Arial Rounded MT Bold" pitchFamily="34" charset="0"/>
              </a:rPr>
              <a:t>var</a:t>
            </a:r>
            <a:r>
              <a:rPr lang="en-IN" dirty="0">
                <a:latin typeface="Arial Rounded MT Bold" pitchFamily="34" charset="0"/>
              </a:rPr>
              <a:t>/www/html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restart </a:t>
            </a:r>
            <a:r>
              <a:rPr lang="en-IN" dirty="0" err="1">
                <a:latin typeface="Arial Rounded MT Bold" pitchFamily="34" charset="0"/>
              </a:rPr>
              <a:t>httpd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service: name=</a:t>
            </a:r>
            <a:r>
              <a:rPr lang="en-IN" dirty="0" err="1">
                <a:latin typeface="Arial Rounded MT Bold" pitchFamily="34" charset="0"/>
              </a:rPr>
              <a:t>httpd</a:t>
            </a:r>
            <a:r>
              <a:rPr lang="en-IN" dirty="0">
                <a:latin typeface="Arial Rounded MT Bold" pitchFamily="34" charset="0"/>
              </a:rPr>
              <a:t> state=started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10)</a:t>
            </a:r>
            <a:r>
              <a:rPr lang="en-IN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Anible</a:t>
            </a: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 Registry: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 err="1">
                <a:latin typeface="Arial Rounded MT Bold" pitchFamily="34" charset="0"/>
              </a:rPr>
              <a:t>Ansible</a:t>
            </a:r>
            <a:r>
              <a:rPr lang="en-IN" dirty="0">
                <a:latin typeface="Arial Rounded MT Bold" pitchFamily="34" charset="0"/>
              </a:rPr>
              <a:t> registers are used when you want to capture the output of a task to a variable. </a:t>
            </a:r>
            <a:endParaRPr lang="en-US" dirty="0"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You can then use the value of these registers for different scenarios like a conditional statement, logging etc.</a:t>
            </a:r>
            <a:endParaRPr lang="en-US" dirty="0"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The variables will contain the value returned by the task.</a:t>
            </a:r>
            <a:endParaRPr lang="en-US" dirty="0">
              <a:latin typeface="Arial Rounded MT Bold" pitchFamily="34" charset="0"/>
            </a:endParaRPr>
          </a:p>
          <a:p>
            <a:pPr algn="just"/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/>
          <p:cNvSpPr>
            <a:spLocks noChangeArrowheads="1"/>
          </p:cNvSpPr>
          <p:nvPr/>
        </p:nvSpPr>
        <p:spPr bwMode="auto">
          <a:xfrm>
            <a:off x="1" y="0"/>
            <a:ext cx="8991600" cy="646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Playbook: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- hosts: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webserver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remote_user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: root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become: yes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tasks: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- name: install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httpd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yum: name=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httpd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state=installed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- name: creates index.html file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copy: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src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=index.html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dest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=/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/www/html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- name: restart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httpd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service: name=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httpd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state=started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register: output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- debug: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msg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: "{{output}}“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11)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tags: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Tags are used to control of executing the tasks in playbook.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Tags help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 tasks to be selected from a play-book. If you need to play(execute) only certain specific tasks you can specify the tags needed while executing the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-playbook command.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Tags can also be used to exclude certain tasks in a play!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If you want to run certain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taks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from play-book then use tags.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By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uing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tag we can skip the particular task also.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/>
          <p:cNvSpPr>
            <a:spLocks noChangeArrowheads="1"/>
          </p:cNvSpPr>
          <p:nvPr/>
        </p:nvSpPr>
        <p:spPr bwMode="auto">
          <a:xfrm>
            <a:off x="0" y="0"/>
            <a:ext cx="9144000" cy="729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Playbook: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- hosts: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webserver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remote_user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: root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become: yes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tasks: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- name: install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httpd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yum: name=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httpd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state=installed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tags: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 - install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- name: creates index.html file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copy: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src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=index.html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dest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=/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/www/html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tags: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 - configure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- name: restart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httpd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service: name=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httpd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state=started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tags: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 - service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Method1: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[ ]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-playbook tags.yml --tag  "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install,configure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"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[ ]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-playbook tags.yml --skip-tags "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install,configure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“</a:t>
            </a:r>
          </a:p>
          <a:p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Method2: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	[ ]</a:t>
            </a:r>
            <a:r>
              <a:rPr lang="en-IN" dirty="0" err="1">
                <a:latin typeface="Arial Rounded MT Bold" pitchFamily="34" charset="0"/>
              </a:rPr>
              <a:t>ansible</a:t>
            </a:r>
            <a:r>
              <a:rPr lang="en-IN" dirty="0">
                <a:latin typeface="Arial Rounded MT Bold" pitchFamily="34" charset="0"/>
              </a:rPr>
              <a:t>-playbook webserver.yml --start-at-task="create index.html file"</a:t>
            </a:r>
            <a:endParaRPr lang="en-US" dirty="0">
              <a:latin typeface="Arial Rounded MT Bold" pitchFamily="34" charset="0"/>
            </a:endParaRPr>
          </a:p>
          <a:p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Method3: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	[ ]</a:t>
            </a:r>
            <a:r>
              <a:rPr lang="en-IN" dirty="0" err="1">
                <a:latin typeface="Arial Rounded MT Bold" pitchFamily="34" charset="0"/>
              </a:rPr>
              <a:t>ansible</a:t>
            </a:r>
            <a:r>
              <a:rPr lang="en-IN" dirty="0">
                <a:latin typeface="Arial Rounded MT Bold" pitchFamily="34" charset="0"/>
              </a:rPr>
              <a:t>-playbook webserver.yml --step</a:t>
            </a:r>
            <a:endParaRPr lang="en-US" dirty="0">
              <a:latin typeface="Arial Rounded MT Bold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13)Ansible Include: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Includes a file with a list of plays or tasks to be executed in the current playbook.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Playbook: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- hosts: </a:t>
            </a:r>
            <a:r>
              <a:rPr lang="en-IN" dirty="0" err="1">
                <a:latin typeface="Arial Rounded MT Bold" pitchFamily="34" charset="0"/>
              </a:rPr>
              <a:t>webserver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</a:t>
            </a:r>
            <a:r>
              <a:rPr lang="en-IN" dirty="0" err="1">
                <a:latin typeface="Arial Rounded MT Bold" pitchFamily="34" charset="0"/>
              </a:rPr>
              <a:t>remote_user</a:t>
            </a:r>
            <a:r>
              <a:rPr lang="en-IN" dirty="0">
                <a:latin typeface="Arial Rounded MT Bold" pitchFamily="34" charset="0"/>
              </a:rPr>
              <a:t>: root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become: yes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tasks: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include: install.yml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include: config.yml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include: service.yml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14)</a:t>
            </a:r>
            <a:r>
              <a:rPr lang="en-IN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Ansible</a:t>
            </a: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 when statement: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Sometimes you will want to skip a particular step on a particular host due to operating system is a particular version etc. This can be achieved by </a:t>
            </a:r>
            <a:r>
              <a:rPr lang="en-IN" dirty="0" err="1">
                <a:latin typeface="Arial Rounded MT Bold" pitchFamily="34" charset="0"/>
              </a:rPr>
              <a:t>usinng</a:t>
            </a:r>
            <a:r>
              <a:rPr lang="en-IN" dirty="0">
                <a:latin typeface="Arial Rounded MT Bold" pitchFamily="34" charset="0"/>
              </a:rPr>
              <a:t> </a:t>
            </a:r>
            <a:r>
              <a:rPr lang="en-IN" dirty="0" err="1">
                <a:latin typeface="Arial Rounded MT Bold" pitchFamily="34" charset="0"/>
              </a:rPr>
              <a:t>ansible</a:t>
            </a:r>
            <a:r>
              <a:rPr lang="en-IN" dirty="0">
                <a:latin typeface="Arial Rounded MT Bold" pitchFamily="34" charset="0"/>
              </a:rPr>
              <a:t> when </a:t>
            </a:r>
            <a:r>
              <a:rPr lang="en-IN" dirty="0" err="1">
                <a:latin typeface="Arial Rounded MT Bold" pitchFamily="34" charset="0"/>
              </a:rPr>
              <a:t>cluase</a:t>
            </a:r>
            <a:r>
              <a:rPr lang="en-IN" dirty="0">
                <a:latin typeface="Arial Rounded MT Bold" pitchFamily="34" charset="0"/>
              </a:rPr>
              <a:t>.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Playbook: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- hosts: </a:t>
            </a:r>
            <a:r>
              <a:rPr lang="en-IN" dirty="0" err="1">
                <a:latin typeface="Arial Rounded MT Bold" pitchFamily="34" charset="0"/>
              </a:rPr>
              <a:t>webserver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</a:t>
            </a:r>
            <a:r>
              <a:rPr lang="en-IN" dirty="0" err="1">
                <a:latin typeface="Arial Rounded MT Bold" pitchFamily="34" charset="0"/>
              </a:rPr>
              <a:t>remote_user</a:t>
            </a:r>
            <a:r>
              <a:rPr lang="en-IN" dirty="0">
                <a:latin typeface="Arial Rounded MT Bold" pitchFamily="34" charset="0"/>
              </a:rPr>
              <a:t>: root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become: yes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</a:t>
            </a:r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1"/>
          <p:cNvSpPr>
            <a:spLocks noChangeArrowheads="1"/>
          </p:cNvSpPr>
          <p:nvPr/>
        </p:nvSpPr>
        <p:spPr bwMode="auto">
          <a:xfrm>
            <a:off x="0" y="457200"/>
            <a:ext cx="91440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Configuration Management: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It is an automation platform that configures and manages infra.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Configuration management tool turns infra into code.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So your code would be testable, reputable and version able.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Infra Refers To The Composite Of: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Hardware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Software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Network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People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Process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After Configuration Management: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Increase uptime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Improve performance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Prevent errors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Reduce cost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Configuration Management Tools: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Chef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Puppet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Tasks: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install </a:t>
            </a:r>
            <a:r>
              <a:rPr lang="en-IN" dirty="0" err="1">
                <a:latin typeface="Arial Rounded MT Bold" pitchFamily="34" charset="0"/>
              </a:rPr>
              <a:t>httpd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yum: name=</a:t>
            </a:r>
            <a:r>
              <a:rPr lang="en-IN" dirty="0" err="1">
                <a:latin typeface="Arial Rounded MT Bold" pitchFamily="34" charset="0"/>
              </a:rPr>
              <a:t>httpd</a:t>
            </a:r>
            <a:r>
              <a:rPr lang="en-IN" dirty="0">
                <a:latin typeface="Arial Rounded MT Bold" pitchFamily="34" charset="0"/>
              </a:rPr>
              <a:t> state=installed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when: </a:t>
            </a:r>
            <a:r>
              <a:rPr lang="en-IN" dirty="0" err="1">
                <a:latin typeface="Arial Rounded MT Bold" pitchFamily="34" charset="0"/>
              </a:rPr>
              <a:t>ansible_os_family</a:t>
            </a:r>
            <a:r>
              <a:rPr lang="en-IN" dirty="0">
                <a:latin typeface="Arial Rounded MT Bold" pitchFamily="34" charset="0"/>
              </a:rPr>
              <a:t>== "</a:t>
            </a:r>
            <a:r>
              <a:rPr lang="en-IN" dirty="0" err="1">
                <a:latin typeface="Arial Rounded MT Bold" pitchFamily="34" charset="0"/>
              </a:rPr>
              <a:t>Redhat</a:t>
            </a:r>
            <a:r>
              <a:rPr lang="en-IN" dirty="0">
                <a:latin typeface="Arial Rounded MT Bold" pitchFamily="34" charset="0"/>
              </a:rPr>
              <a:t>"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install apache2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apt: name=apache2 state=installed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when: </a:t>
            </a:r>
            <a:r>
              <a:rPr lang="en-IN" dirty="0" err="1">
                <a:latin typeface="Arial Rounded MT Bold" pitchFamily="34" charset="0"/>
              </a:rPr>
              <a:t>ansible_os_family</a:t>
            </a:r>
            <a:r>
              <a:rPr lang="en-IN" dirty="0">
                <a:latin typeface="Arial Rounded MT Bold" pitchFamily="34" charset="0"/>
              </a:rPr>
              <a:t>== "</a:t>
            </a:r>
            <a:r>
              <a:rPr lang="en-IN" dirty="0" err="1">
                <a:latin typeface="Arial Rounded MT Bold" pitchFamily="34" charset="0"/>
              </a:rPr>
              <a:t>Debian</a:t>
            </a:r>
            <a:r>
              <a:rPr lang="en-IN" dirty="0">
                <a:latin typeface="Arial Rounded MT Bold" pitchFamily="34" charset="0"/>
              </a:rPr>
              <a:t>"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creates index.html file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copy: </a:t>
            </a:r>
            <a:r>
              <a:rPr lang="en-IN" dirty="0" err="1">
                <a:latin typeface="Arial Rounded MT Bold" pitchFamily="34" charset="0"/>
              </a:rPr>
              <a:t>src</a:t>
            </a:r>
            <a:r>
              <a:rPr lang="en-IN" dirty="0">
                <a:latin typeface="Arial Rounded MT Bold" pitchFamily="34" charset="0"/>
              </a:rPr>
              <a:t>=index.html </a:t>
            </a:r>
            <a:r>
              <a:rPr lang="en-IN" dirty="0" err="1">
                <a:latin typeface="Arial Rounded MT Bold" pitchFamily="34" charset="0"/>
              </a:rPr>
              <a:t>dest</a:t>
            </a:r>
            <a:r>
              <a:rPr lang="en-IN" dirty="0">
                <a:latin typeface="Arial Rounded MT Bold" pitchFamily="34" charset="0"/>
              </a:rPr>
              <a:t>=/</a:t>
            </a:r>
            <a:r>
              <a:rPr lang="en-IN" dirty="0" err="1">
                <a:latin typeface="Arial Rounded MT Bold" pitchFamily="34" charset="0"/>
              </a:rPr>
              <a:t>var</a:t>
            </a:r>
            <a:r>
              <a:rPr lang="en-IN" dirty="0">
                <a:latin typeface="Arial Rounded MT Bold" pitchFamily="34" charset="0"/>
              </a:rPr>
              <a:t>/www/html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restart </a:t>
            </a:r>
            <a:r>
              <a:rPr lang="en-IN" dirty="0" err="1">
                <a:latin typeface="Arial Rounded MT Bold" pitchFamily="34" charset="0"/>
              </a:rPr>
              <a:t>httpd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service: name=</a:t>
            </a:r>
            <a:r>
              <a:rPr lang="en-IN" dirty="0" err="1">
                <a:latin typeface="Arial Rounded MT Bold" pitchFamily="34" charset="0"/>
              </a:rPr>
              <a:t>httpd</a:t>
            </a:r>
            <a:r>
              <a:rPr lang="en-IN" dirty="0">
                <a:latin typeface="Arial Rounded MT Bold" pitchFamily="34" charset="0"/>
              </a:rPr>
              <a:t> state=started</a:t>
            </a:r>
          </a:p>
          <a:p>
            <a:pPr algn="just"/>
            <a:endParaRPr lang="en-IN" dirty="0">
              <a:latin typeface="Arial Rounded MT Bold" pitchFamily="34" charset="0"/>
            </a:endParaRPr>
          </a:p>
          <a:p>
            <a:pPr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15)</a:t>
            </a:r>
            <a:r>
              <a:rPr lang="en-IN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Ansible</a:t>
            </a: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 Roles: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Role is nothing but a structure . It contains collection of variables, </a:t>
            </a:r>
            <a:r>
              <a:rPr lang="en-IN" dirty="0" err="1">
                <a:latin typeface="Arial Rounded MT Bold" pitchFamily="34" charset="0"/>
              </a:rPr>
              <a:t>files,tasks,templates</a:t>
            </a:r>
            <a:r>
              <a:rPr lang="en-IN" dirty="0">
                <a:latin typeface="Arial Rounded MT Bold" pitchFamily="34" charset="0"/>
              </a:rPr>
              <a:t> and modules.</a:t>
            </a:r>
            <a:endParaRPr lang="en-US" dirty="0"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Role is nothing but breaking a playbook into multiple files.</a:t>
            </a:r>
            <a:endParaRPr lang="en-US" dirty="0"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Roles are useful for writing </a:t>
            </a:r>
            <a:r>
              <a:rPr lang="en-IN" dirty="0" err="1">
                <a:latin typeface="Arial Rounded MT Bold" pitchFamily="34" charset="0"/>
              </a:rPr>
              <a:t>compplex</a:t>
            </a:r>
            <a:r>
              <a:rPr lang="en-IN" dirty="0">
                <a:latin typeface="Arial Rounded MT Bold" pitchFamily="34" charset="0"/>
              </a:rPr>
              <a:t> playbooks and makes them easier to reuse.</a:t>
            </a:r>
            <a:endParaRPr lang="en-US" dirty="0"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Roles are not playbooks.</a:t>
            </a:r>
            <a:endParaRPr lang="en-US" dirty="0"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There is no way to directly execute role.</a:t>
            </a:r>
            <a:endParaRPr lang="en-US" dirty="0"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With </a:t>
            </a:r>
            <a:r>
              <a:rPr lang="en-IN" dirty="0" err="1">
                <a:latin typeface="Arial Rounded MT Bold" pitchFamily="34" charset="0"/>
              </a:rPr>
              <a:t>ansible</a:t>
            </a:r>
            <a:r>
              <a:rPr lang="en-IN" dirty="0">
                <a:latin typeface="Arial Rounded MT Bold" pitchFamily="34" charset="0"/>
              </a:rPr>
              <a:t> two </a:t>
            </a:r>
            <a:r>
              <a:rPr lang="en-IN" dirty="0" err="1">
                <a:latin typeface="Arial Rounded MT Bold" pitchFamily="34" charset="0"/>
              </a:rPr>
              <a:t>techiniques</a:t>
            </a:r>
            <a:r>
              <a:rPr lang="en-IN" dirty="0">
                <a:latin typeface="Arial Rounded MT Bold" pitchFamily="34" charset="0"/>
              </a:rPr>
              <a:t> for reusing a set of configuration management tasks that is include and roles.</a:t>
            </a:r>
            <a:endParaRPr lang="en-US" dirty="0"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Use   </a:t>
            </a:r>
            <a:r>
              <a:rPr lang="en-IN" dirty="0" err="1">
                <a:latin typeface="Arial Rounded MT Bold" pitchFamily="34" charset="0"/>
              </a:rPr>
              <a:t>ansible</a:t>
            </a:r>
            <a:r>
              <a:rPr lang="en-IN" dirty="0">
                <a:latin typeface="Arial Rounded MT Bold" pitchFamily="34" charset="0"/>
              </a:rPr>
              <a:t>-galaxy </a:t>
            </a:r>
            <a:r>
              <a:rPr lang="en-IN" dirty="0" err="1">
                <a:latin typeface="Arial Rounded MT Bold" pitchFamily="34" charset="0"/>
              </a:rPr>
              <a:t>ini</a:t>
            </a:r>
            <a:r>
              <a:rPr lang="en-IN" dirty="0">
                <a:latin typeface="Arial Rounded MT Bold" pitchFamily="34" charset="0"/>
              </a:rPr>
              <a:t> &lt;</a:t>
            </a:r>
            <a:r>
              <a:rPr lang="en-IN" dirty="0" err="1">
                <a:latin typeface="Arial Rounded MT Bold" pitchFamily="34" charset="0"/>
              </a:rPr>
              <a:t>rolename</a:t>
            </a:r>
            <a:r>
              <a:rPr lang="en-IN" dirty="0">
                <a:latin typeface="Arial Rounded MT Bold" pitchFamily="34" charset="0"/>
              </a:rPr>
              <a:t>&gt;. It will create role in our present working directory. </a:t>
            </a:r>
            <a:endParaRPr lang="en-US" dirty="0">
              <a:latin typeface="Arial Rounded MT Bold" pitchFamily="34" charset="0"/>
            </a:endParaRPr>
          </a:p>
          <a:p>
            <a:pPr algn="just"/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Roles Directory Structure: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Arial Rounded MT Bold" pitchFamily="34" charset="0"/>
              </a:rPr>
              <a:t>Tasks</a:t>
            </a:r>
            <a:endParaRPr lang="en-US" dirty="0">
              <a:latin typeface="Arial Rounded MT Bold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Arial Rounded MT Bold" pitchFamily="34" charset="0"/>
              </a:rPr>
              <a:t>Handlers</a:t>
            </a:r>
            <a:endParaRPr lang="en-US" dirty="0">
              <a:latin typeface="Arial Rounded MT Bold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Arial Rounded MT Bold" pitchFamily="34" charset="0"/>
              </a:rPr>
              <a:t>Defaults</a:t>
            </a:r>
            <a:endParaRPr lang="en-US" dirty="0">
              <a:latin typeface="Arial Rounded MT Bold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dirty="0" err="1">
                <a:latin typeface="Arial Rounded MT Bold" pitchFamily="34" charset="0"/>
              </a:rPr>
              <a:t>Vars</a:t>
            </a:r>
            <a:endParaRPr lang="en-US" dirty="0">
              <a:latin typeface="Arial Rounded MT Bold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Arial Rounded MT Bold" pitchFamily="34" charset="0"/>
              </a:rPr>
              <a:t>Files</a:t>
            </a:r>
            <a:endParaRPr lang="en-US" dirty="0">
              <a:latin typeface="Arial Rounded MT Bold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Arial Rounded MT Bold" pitchFamily="34" charset="0"/>
              </a:rPr>
              <a:t>Templates</a:t>
            </a:r>
            <a:endParaRPr lang="en-US" dirty="0">
              <a:latin typeface="Arial Rounded MT Bold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Arial Rounded MT Bold" pitchFamily="34" charset="0"/>
              </a:rPr>
              <a:t>Meta</a:t>
            </a:r>
          </a:p>
          <a:p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Uses Of Roles: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Arial Rounded MT Bold" pitchFamily="34" charset="0"/>
              </a:rPr>
              <a:t>Reuse</a:t>
            </a:r>
            <a:endParaRPr lang="en-US" dirty="0">
              <a:latin typeface="Arial Rounded MT Bold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Arial Rounded MT Bold" pitchFamily="34" charset="0"/>
              </a:rPr>
              <a:t>Easy to maintain</a:t>
            </a:r>
            <a:endParaRPr lang="en-US" dirty="0">
              <a:latin typeface="Arial Rounded MT Bold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Tasks: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Contains main list of tasks</a:t>
            </a:r>
            <a:endParaRPr lang="en-US" dirty="0">
              <a:latin typeface="Arial Rounded MT Bold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Handlers: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Handlers are just like regular tasks in </a:t>
            </a:r>
            <a:r>
              <a:rPr lang="en-IN" dirty="0" err="1">
                <a:latin typeface="Arial Rounded MT Bold" pitchFamily="34" charset="0"/>
              </a:rPr>
              <a:t>Ansible</a:t>
            </a:r>
            <a:r>
              <a:rPr lang="en-IN" dirty="0">
                <a:latin typeface="Arial Rounded MT Bold" pitchFamily="34" charset="0"/>
              </a:rPr>
              <a:t> playbook but are only works if the </a:t>
            </a:r>
            <a:r>
              <a:rPr lang="en-IN" dirty="0" err="1">
                <a:latin typeface="Arial Rounded MT Bold" pitchFamily="34" charset="0"/>
              </a:rPr>
              <a:t>tak</a:t>
            </a:r>
            <a:r>
              <a:rPr lang="en-IN" dirty="0">
                <a:latin typeface="Arial Rounded MT Bold" pitchFamily="34" charset="0"/>
              </a:rPr>
              <a:t> contains notify option and also indicates that is changed </a:t>
            </a:r>
            <a:r>
              <a:rPr lang="en-IN" dirty="0" err="1">
                <a:latin typeface="Arial Rounded MT Bold" pitchFamily="34" charset="0"/>
              </a:rPr>
              <a:t>somthing</a:t>
            </a:r>
            <a:r>
              <a:rPr lang="en-IN" dirty="0">
                <a:latin typeface="Arial Rounded MT Bold" pitchFamily="34" charset="0"/>
              </a:rPr>
              <a:t>.</a:t>
            </a:r>
            <a:endParaRPr lang="en-US" dirty="0">
              <a:latin typeface="Arial Rounded MT Bold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For example, if </a:t>
            </a:r>
            <a:r>
              <a:rPr lang="en-IN" dirty="0" err="1">
                <a:latin typeface="Arial Rounded MT Bold" pitchFamily="34" charset="0"/>
              </a:rPr>
              <a:t>config</a:t>
            </a:r>
            <a:r>
              <a:rPr lang="en-IN" dirty="0">
                <a:latin typeface="Arial Rounded MT Bold" pitchFamily="34" charset="0"/>
              </a:rPr>
              <a:t> file is changed, we have to restart the service. That time we will use handlers.</a:t>
            </a:r>
            <a:endParaRPr lang="en-US" dirty="0">
              <a:latin typeface="Arial Rounded MT Bold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For handlers, service restart are the most common usage.</a:t>
            </a:r>
            <a:endParaRPr lang="en-US" dirty="0">
              <a:latin typeface="Arial Rounded MT Bold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Defaults: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It is allow you to set default variables for the dependent roles.</a:t>
            </a:r>
            <a:endParaRPr lang="en-US" dirty="0">
              <a:latin typeface="Arial Rounded MT Bold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Role </a:t>
            </a:r>
            <a:r>
              <a:rPr lang="en-IN" dirty="0" err="1">
                <a:latin typeface="Arial Rounded MT Bold" pitchFamily="34" charset="0"/>
              </a:rPr>
              <a:t>depedencies</a:t>
            </a:r>
            <a:r>
              <a:rPr lang="en-IN" dirty="0">
                <a:latin typeface="Arial Rounded MT Bold" pitchFamily="34" charset="0"/>
              </a:rPr>
              <a:t> automatically pull in </a:t>
            </a:r>
            <a:r>
              <a:rPr lang="en-IN" dirty="0" err="1">
                <a:latin typeface="Arial Rounded MT Bold" pitchFamily="34" charset="0"/>
              </a:rPr>
              <a:t>ther</a:t>
            </a:r>
            <a:r>
              <a:rPr lang="en-IN" dirty="0">
                <a:latin typeface="Arial Rounded MT Bold" pitchFamily="34" charset="0"/>
              </a:rPr>
              <a:t> roles.</a:t>
            </a:r>
            <a:endParaRPr lang="en-US" dirty="0">
              <a:latin typeface="Arial Rounded MT Bold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Vars</a:t>
            </a: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Variables for the roles.</a:t>
            </a:r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/>
          <p:cNvSpPr>
            <a:spLocks noChangeArrowheads="1"/>
          </p:cNvSpPr>
          <p:nvPr/>
        </p:nvSpPr>
        <p:spPr bwMode="auto">
          <a:xfrm>
            <a:off x="0" y="0"/>
            <a:ext cx="91440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6.   Templates: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Contains the templates which can be deployed via this role.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7.    Meta: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Define some meta data for this role.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Role for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Webserver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Playbook: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- hosts: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webserver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remote_user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: root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become: yes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roles: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-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webserver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Commands: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[ ]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cd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/etc/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/roles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[ ]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-galaxy init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rolename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It will generate directory structure.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a)[ ]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cd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rolename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[ ]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cd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tasks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[ ]vi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main.ym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# tasks file for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webserver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- name: install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httpd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yum: name=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httpd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state=present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- name: creates index.html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/>
          <p:cNvSpPr>
            <a:spLocks noChangeArrowheads="1"/>
          </p:cNvSpPr>
          <p:nvPr/>
        </p:nvSpPr>
        <p:spPr bwMode="auto">
          <a:xfrm>
            <a:off x="0" y="0"/>
            <a:ext cx="91440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copy: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src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=index.html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dest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=/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/www/html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notify: restart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httpd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b)[]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cd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handlers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[]vi main.yml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# handlers file for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webserver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- name: restart service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service: name=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httpd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state=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restarte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c)[]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cd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files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[]vi index.ml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17)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Tower: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It is web based solution that makes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very easy to use for all kinds of IT teams.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Inventory can be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mnaged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graphically.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It supports for auto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scalling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By using tower we can mange playbook,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invenory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without using CLI.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 result for ansible tower images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9100"/>
            <a:ext cx="8915400" cy="270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Image result for ansible tower images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819400"/>
            <a:ext cx="8915400" cy="2318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3" name="Rectangle 1"/>
          <p:cNvSpPr>
            <a:spLocks noChangeArrowheads="1"/>
          </p:cNvSpPr>
          <p:nvPr/>
        </p:nvSpPr>
        <p:spPr bwMode="auto">
          <a:xfrm>
            <a:off x="228600" y="5562600"/>
            <a:ext cx="842512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18)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Anible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Galaxy: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galaxy refers to the galaxy website  where users can share roles.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It is free site for finding, downloading and sharing roles.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173295"/>
            <a:ext cx="9144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Why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Is An Automation Engine That Automates Software Provisioning, Configuration Management And Application Deployment.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Manages Infra Whether It Is On Premises Or In The Cloud.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It Turns Your Infra As Code.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You Only Need To Tell The Desired Configuration Should Be, Not How To Achieve It.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Through Automation Get Desired State Of Server.</a:t>
            </a:r>
          </a:p>
          <a:p>
            <a:pPr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Important Points: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 err="1">
                <a:latin typeface="Arial Rounded MT Bold" pitchFamily="34" charset="0"/>
              </a:rPr>
              <a:t>Agntless</a:t>
            </a:r>
            <a:endParaRPr lang="en-US" dirty="0"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Push Based</a:t>
            </a:r>
            <a:endParaRPr lang="en-US" dirty="0"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Idem Potency </a:t>
            </a:r>
            <a:endParaRPr lang="en-US" dirty="0"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Open Source</a:t>
            </a:r>
            <a:endParaRPr lang="en-US" dirty="0"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Enterprise (Tower)</a:t>
            </a:r>
            <a:endParaRPr lang="en-US" dirty="0"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Provisioning </a:t>
            </a:r>
            <a:endParaRPr lang="en-US" dirty="0"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Orchestration</a:t>
            </a:r>
            <a:endParaRPr lang="en-US" dirty="0"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Python Based</a:t>
            </a:r>
            <a:endParaRPr lang="en-US" dirty="0"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 err="1">
                <a:latin typeface="Arial Rounded MT Bold" pitchFamily="34" charset="0"/>
              </a:rPr>
              <a:t>Adhoc</a:t>
            </a:r>
            <a:r>
              <a:rPr lang="en-IN" dirty="0">
                <a:latin typeface="Arial Rounded MT Bold" pitchFamily="34" charset="0"/>
              </a:rPr>
              <a:t> And Playbook</a:t>
            </a:r>
            <a:endParaRPr lang="en-US" dirty="0"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Repository(galaxy)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Ansible</a:t>
            </a: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 Advantages: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Agent Less</a:t>
            </a:r>
            <a:endParaRPr lang="en-US" dirty="0"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Relies On SSH</a:t>
            </a:r>
            <a:endParaRPr lang="en-US" dirty="0"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Uses  Python</a:t>
            </a:r>
            <a:endParaRPr lang="en-US" dirty="0"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Push Mechanism</a:t>
            </a:r>
            <a:endParaRPr lang="en-US" dirty="0">
              <a:latin typeface="Arial Rounded MT Bold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1"/>
          <p:cNvSpPr>
            <a:spLocks noChangeArrowheads="1"/>
          </p:cNvSpPr>
          <p:nvPr/>
        </p:nvSpPr>
        <p:spPr bwMode="auto">
          <a:xfrm>
            <a:off x="228600" y="228600"/>
            <a:ext cx="25574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Architecture: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pic>
        <p:nvPicPr>
          <p:cNvPr id="3" name="Picture 2" descr="Image result for Ansible architectur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85800"/>
            <a:ext cx="8898890" cy="2731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Image result for Ansible architecture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429000"/>
            <a:ext cx="63817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0" y="6019800"/>
            <a:ext cx="7391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Node should be Linux family.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Inventory files consists of list of hosts or nodes.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1"/>
          <p:cNvSpPr>
            <a:spLocks noChangeArrowheads="1"/>
          </p:cNvSpPr>
          <p:nvPr/>
        </p:nvSpPr>
        <p:spPr bwMode="auto">
          <a:xfrm>
            <a:off x="152400" y="0"/>
            <a:ext cx="9144000" cy="701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Server or manager or Controller: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Where you are writing the code.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Node: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Where you are applying the code.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Playbook: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playbooks are a way to send commands to remote computers.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Playbooks consist of one or more plays, or groups of tasks.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Each playbook is composed of one or more plays in a list.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Task is nothing but a call to run an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module.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Playbooks are divided into 3 sections.</a:t>
            </a:r>
          </a:p>
          <a:p>
            <a:pPr lvl="2"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a)Target section: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lvl="2" algn="just"/>
            <a:r>
              <a:rPr lang="en-IN" dirty="0">
                <a:latin typeface="Arial Rounded MT Bold" pitchFamily="34" charset="0"/>
              </a:rPr>
              <a:t>        Defines hosts against which playbooks takes has to be executed.</a:t>
            </a:r>
            <a:endParaRPr lang="en-US" dirty="0">
              <a:latin typeface="Arial Rounded MT Bold" pitchFamily="34" charset="0"/>
            </a:endParaRPr>
          </a:p>
          <a:p>
            <a:pPr lvl="2"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b)Variable section: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lvl="2" algn="just"/>
            <a:r>
              <a:rPr lang="en-IN" dirty="0">
                <a:latin typeface="Arial Rounded MT Bold" pitchFamily="34" charset="0"/>
              </a:rPr>
              <a:t>       Defines variables.</a:t>
            </a:r>
            <a:endParaRPr lang="en-US" dirty="0">
              <a:latin typeface="Arial Rounded MT Bold" pitchFamily="34" charset="0"/>
            </a:endParaRPr>
          </a:p>
          <a:p>
            <a:pPr lvl="2"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c)Task section: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lvl="2" algn="just">
              <a:lnSpc>
                <a:spcPct val="150000"/>
              </a:lnSpc>
            </a:pPr>
            <a:r>
              <a:rPr lang="en-IN" dirty="0">
                <a:latin typeface="Arial Rounded MT Bold" pitchFamily="34" charset="0"/>
              </a:rPr>
              <a:t>        List of all modules that we need to run in an order.</a:t>
            </a:r>
          </a:p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Inventory: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 err="1">
                <a:latin typeface="Arial Rounded MT Bold" pitchFamily="34" charset="0"/>
              </a:rPr>
              <a:t>Ansible</a:t>
            </a:r>
            <a:r>
              <a:rPr lang="en-IN" dirty="0">
                <a:latin typeface="Arial Rounded MT Bold" pitchFamily="34" charset="0"/>
              </a:rPr>
              <a:t> recognizes system listed in </a:t>
            </a:r>
            <a:r>
              <a:rPr lang="en-IN" dirty="0" err="1">
                <a:latin typeface="Arial Rounded MT Bold" pitchFamily="34" charset="0"/>
              </a:rPr>
              <a:t>Ansible</a:t>
            </a:r>
            <a:r>
              <a:rPr lang="en-IN" dirty="0">
                <a:latin typeface="Arial Rounded MT Bold" pitchFamily="34" charset="0"/>
              </a:rPr>
              <a:t> inventory file, which location is /etc/</a:t>
            </a:r>
            <a:r>
              <a:rPr lang="en-IN" dirty="0" err="1">
                <a:latin typeface="Arial Rounded MT Bold" pitchFamily="34" charset="0"/>
              </a:rPr>
              <a:t>ansible</a:t>
            </a:r>
            <a:r>
              <a:rPr lang="en-IN" dirty="0">
                <a:latin typeface="Arial Rounded MT Bold" pitchFamily="34" charset="0"/>
              </a:rPr>
              <a:t>/hosts.</a:t>
            </a:r>
            <a:endParaRPr lang="en-US" dirty="0"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In </a:t>
            </a:r>
            <a:r>
              <a:rPr lang="en-IN" dirty="0" err="1">
                <a:latin typeface="Arial Rounded MT Bold" pitchFamily="34" charset="0"/>
              </a:rPr>
              <a:t>invnetory</a:t>
            </a:r>
            <a:r>
              <a:rPr lang="en-IN" dirty="0">
                <a:latin typeface="Arial Rounded MT Bold" pitchFamily="34" charset="0"/>
              </a:rPr>
              <a:t> file mention </a:t>
            </a:r>
            <a:r>
              <a:rPr lang="en-IN" dirty="0" err="1">
                <a:latin typeface="Arial Rounded MT Bold" pitchFamily="34" charset="0"/>
              </a:rPr>
              <a:t>privateip</a:t>
            </a:r>
            <a:r>
              <a:rPr lang="en-IN" dirty="0">
                <a:latin typeface="Arial Rounded MT Bold" pitchFamily="34" charset="0"/>
              </a:rPr>
              <a:t>.</a:t>
            </a:r>
            <a:endParaRPr lang="en-US" dirty="0">
              <a:latin typeface="Arial Rounded MT Bold" pitchFamily="34" charset="0"/>
            </a:endParaRPr>
          </a:p>
          <a:p>
            <a:pPr lvl="1" algn="just"/>
            <a:r>
              <a:rPr lang="en-IN" dirty="0">
                <a:latin typeface="Arial Rounded MT Bold" pitchFamily="34" charset="0"/>
              </a:rPr>
              <a:t>[</a:t>
            </a:r>
            <a:r>
              <a:rPr lang="en-IN" dirty="0" err="1">
                <a:latin typeface="Arial Rounded MT Bold" pitchFamily="34" charset="0"/>
              </a:rPr>
              <a:t>groupname</a:t>
            </a:r>
            <a:r>
              <a:rPr lang="en-IN" dirty="0">
                <a:latin typeface="Arial Rounded MT Bold" pitchFamily="34" charset="0"/>
              </a:rPr>
              <a:t>]</a:t>
            </a:r>
            <a:endParaRPr lang="en-US" dirty="0">
              <a:latin typeface="Arial Rounded MT Bold" pitchFamily="34" charset="0"/>
            </a:endParaRPr>
          </a:p>
          <a:p>
            <a:pPr lvl="1" algn="just"/>
            <a:r>
              <a:rPr lang="en-IN" dirty="0" err="1">
                <a:latin typeface="Arial Rounded MT Bold" pitchFamily="34" charset="0"/>
              </a:rPr>
              <a:t>machineip</a:t>
            </a:r>
            <a:endParaRPr lang="en-US" dirty="0">
              <a:latin typeface="Arial Rounded MT Bold" pitchFamily="34" charset="0"/>
            </a:endParaRPr>
          </a:p>
          <a:p>
            <a:pPr lvl="2" algn="just"/>
            <a:endParaRPr lang="en-US" dirty="0">
              <a:latin typeface="Arial Rounded MT Bold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1"/>
          <p:cNvSpPr>
            <a:spLocks noChangeArrowheads="1"/>
          </p:cNvSpPr>
          <p:nvPr/>
        </p:nvSpPr>
        <p:spPr bwMode="auto">
          <a:xfrm>
            <a:off x="0" y="0"/>
            <a:ext cx="91440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YAML: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YAML files have begin with "---"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nd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ends with "..."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All members of a list are lines beginning at the same indentation level starting with a "-"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Installation of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Step1: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Mention all the node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ips's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in /etc/hosts and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viseversa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Step2: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	a)Server: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3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Launch RHEL-7 only(need not  install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in nodes)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3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yum install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wget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3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wget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https://d1.fedoraproject.org/pub/epel/epel-release-latest7.nparch.rpm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3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rpm -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ivh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epel-release-latest7.noarch.rpm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3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sudo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yum -y update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3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sudo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yum install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git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python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python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-pip open-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ssl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3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--version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	b)Inventory(Only in server)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3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Mention the node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ips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in inventory file i.e., /etc/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/hosts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	c)Test environment setup(For all nodes and server)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3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Sudo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adduser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3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dirty="0" err="1"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udo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passwd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3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Sudo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visudo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3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ALL=(ALL) NOPASSWD:ALL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5302"/>
            <a:ext cx="86106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d)To establish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ssh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connection: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To establish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ssh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connection among all nodes make the below changes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permitRootLogin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yes(uncomment line set to yes)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passwordAuthentication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yes(uncomment line set to "yes")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e)Generating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ssh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keys: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[ ]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cd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/etc/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anible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[ ]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ssh-keygen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[ ]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cd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[ ]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cd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.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ssh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/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[ ] cat id_rsa.pub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Go to target server and copy the pub key in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authenticationkeys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Check it is working or not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[ ]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ssh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targetserverip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ea typeface="Calibri" pitchFamily="34" charset="0"/>
              <a:cs typeface="Times New Roman" pitchFamily="18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 Rounded MT Bold" pitchFamily="34" charset="0"/>
              <a:ea typeface="Calibri" pitchFamily="34" charset="0"/>
              <a:cs typeface="Arial" pitchFamily="34" charset="0"/>
            </a:endParaRPr>
          </a:p>
          <a:p>
            <a:pPr algn="just"/>
            <a:r>
              <a:rPr lang="en-IN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Adhoc</a:t>
            </a: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 Command in </a:t>
            </a:r>
            <a:r>
              <a:rPr lang="en-IN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ansible</a:t>
            </a: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 err="1">
                <a:latin typeface="Arial Rounded MT Bold" pitchFamily="34" charset="0"/>
              </a:rPr>
              <a:t>Adhoc</a:t>
            </a:r>
            <a:r>
              <a:rPr lang="en-IN" dirty="0">
                <a:latin typeface="Arial Rounded MT Bold" pitchFamily="34" charset="0"/>
              </a:rPr>
              <a:t> commands in </a:t>
            </a:r>
            <a:r>
              <a:rPr lang="en-IN" dirty="0" err="1">
                <a:latin typeface="Arial Rounded MT Bold" pitchFamily="34" charset="0"/>
              </a:rPr>
              <a:t>ansible</a:t>
            </a:r>
            <a:r>
              <a:rPr lang="en-IN" dirty="0">
                <a:latin typeface="Arial Rounded MT Bold" pitchFamily="34" charset="0"/>
              </a:rPr>
              <a:t> allow you to execute simple tasks at the command line against one or all your hosts.</a:t>
            </a:r>
            <a:endParaRPr lang="en-US" dirty="0"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 err="1">
                <a:latin typeface="Arial Rounded MT Bold" pitchFamily="34" charset="0"/>
              </a:rPr>
              <a:t>Adhoc</a:t>
            </a:r>
            <a:r>
              <a:rPr lang="en-IN" dirty="0">
                <a:latin typeface="Arial Rounded MT Bold" pitchFamily="34" charset="0"/>
              </a:rPr>
              <a:t> commands </a:t>
            </a:r>
            <a:r>
              <a:rPr lang="en-IN" dirty="0" err="1">
                <a:latin typeface="Arial Rounded MT Bold" pitchFamily="34" charset="0"/>
              </a:rPr>
              <a:t>conists</a:t>
            </a:r>
            <a:r>
              <a:rPr lang="en-IN" dirty="0">
                <a:latin typeface="Arial Rounded MT Bold" pitchFamily="34" charset="0"/>
              </a:rPr>
              <a:t> of two parameters. The host group defines on what machines to run the task against and the </a:t>
            </a:r>
            <a:r>
              <a:rPr lang="en-IN" dirty="0" err="1">
                <a:latin typeface="Arial Rounded MT Bold" pitchFamily="34" charset="0"/>
              </a:rPr>
              <a:t>ansible</a:t>
            </a:r>
            <a:r>
              <a:rPr lang="en-IN" dirty="0">
                <a:latin typeface="Arial Rounded MT Bold" pitchFamily="34" charset="0"/>
              </a:rPr>
              <a:t> module to run.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[] </a:t>
            </a:r>
            <a:r>
              <a:rPr lang="en-IN" dirty="0" err="1">
                <a:latin typeface="Arial Rounded MT Bold" pitchFamily="34" charset="0"/>
              </a:rPr>
              <a:t>ansible</a:t>
            </a:r>
            <a:r>
              <a:rPr lang="en-IN" dirty="0">
                <a:latin typeface="Arial Rounded MT Bold" pitchFamily="34" charset="0"/>
              </a:rPr>
              <a:t> -m ping all</a:t>
            </a:r>
            <a:endParaRPr lang="en-US" dirty="0"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 err="1">
                <a:latin typeface="Arial Rounded MT Bold" pitchFamily="34" charset="0"/>
              </a:rPr>
              <a:t>Adhoc</a:t>
            </a:r>
            <a:r>
              <a:rPr lang="en-IN" dirty="0">
                <a:latin typeface="Arial Rounded MT Bold" pitchFamily="34" charset="0"/>
              </a:rPr>
              <a:t> commands in </a:t>
            </a:r>
            <a:r>
              <a:rPr lang="en-IN" dirty="0" err="1">
                <a:latin typeface="Arial Rounded MT Bold" pitchFamily="34" charset="0"/>
              </a:rPr>
              <a:t>Ansible</a:t>
            </a:r>
            <a:r>
              <a:rPr lang="en-IN" dirty="0">
                <a:latin typeface="Arial Rounded MT Bold" pitchFamily="34" charset="0"/>
              </a:rPr>
              <a:t> also allow you to run commands in parallel.</a:t>
            </a:r>
            <a:endParaRPr lang="en-US" dirty="0"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 err="1">
                <a:latin typeface="Arial Rounded MT Bold" pitchFamily="34" charset="0"/>
              </a:rPr>
              <a:t>Adhoc</a:t>
            </a:r>
            <a:r>
              <a:rPr lang="en-IN" dirty="0">
                <a:latin typeface="Arial Rounded MT Bold" pitchFamily="34" charset="0"/>
              </a:rPr>
              <a:t> commands in </a:t>
            </a:r>
            <a:r>
              <a:rPr lang="en-IN" dirty="0" err="1">
                <a:latin typeface="Arial Rounded MT Bold" pitchFamily="34" charset="0"/>
              </a:rPr>
              <a:t>Ansible</a:t>
            </a:r>
            <a:r>
              <a:rPr lang="en-IN" dirty="0">
                <a:latin typeface="Arial Rounded MT Bold" pitchFamily="34" charset="0"/>
              </a:rPr>
              <a:t> is something that you might type, do something really quick but you don't want to save for later.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ea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-228599"/>
            <a:ext cx="8915400" cy="812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endParaRPr lang="en-US" dirty="0"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If you don't want to use </a:t>
            </a:r>
            <a:r>
              <a:rPr lang="en-IN" dirty="0" err="1">
                <a:latin typeface="Arial Rounded MT Bold" pitchFamily="34" charset="0"/>
              </a:rPr>
              <a:t>ssh-keygen</a:t>
            </a:r>
            <a:r>
              <a:rPr lang="en-IN" dirty="0">
                <a:latin typeface="Arial Rounded MT Bold" pitchFamily="34" charset="0"/>
              </a:rPr>
              <a:t>, you can use --ask-pass(-k).</a:t>
            </a:r>
            <a:endParaRPr lang="en-US" dirty="0"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 err="1">
                <a:latin typeface="Arial Rounded MT Bold" pitchFamily="34" charset="0"/>
              </a:rPr>
              <a:t>Adhoc</a:t>
            </a:r>
            <a:r>
              <a:rPr lang="en-IN" dirty="0">
                <a:latin typeface="Arial Rounded MT Bold" pitchFamily="34" charset="0"/>
              </a:rPr>
              <a:t> </a:t>
            </a:r>
            <a:r>
              <a:rPr lang="en-IN" dirty="0" err="1">
                <a:latin typeface="Arial Rounded MT Bold" pitchFamily="34" charset="0"/>
              </a:rPr>
              <a:t>commnads</a:t>
            </a:r>
            <a:r>
              <a:rPr lang="en-IN" dirty="0">
                <a:latin typeface="Arial Rounded MT Bold" pitchFamily="34" charset="0"/>
              </a:rPr>
              <a:t> are commands which can be run individually to perform quick functions.</a:t>
            </a:r>
            <a:endParaRPr lang="en-US" dirty="0"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Theses </a:t>
            </a:r>
            <a:r>
              <a:rPr lang="en-IN" dirty="0" err="1">
                <a:latin typeface="Arial Rounded MT Bold" pitchFamily="34" charset="0"/>
              </a:rPr>
              <a:t>adhoc</a:t>
            </a:r>
            <a:r>
              <a:rPr lang="en-IN" dirty="0">
                <a:latin typeface="Arial Rounded MT Bold" pitchFamily="34" charset="0"/>
              </a:rPr>
              <a:t> commands are not used for configuration management and deployment.</a:t>
            </a:r>
            <a:endParaRPr lang="en-US" dirty="0"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Then why do we use </a:t>
            </a:r>
            <a:r>
              <a:rPr lang="en-IN" dirty="0" err="1">
                <a:latin typeface="Arial Rounded MT Bold" pitchFamily="34" charset="0"/>
              </a:rPr>
              <a:t>adhoc</a:t>
            </a:r>
            <a:r>
              <a:rPr lang="en-IN" dirty="0">
                <a:latin typeface="Arial Rounded MT Bold" pitchFamily="34" charset="0"/>
              </a:rPr>
              <a:t> commands?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 Some times we are required to perform some simple </a:t>
            </a:r>
            <a:r>
              <a:rPr lang="en-IN" dirty="0" err="1">
                <a:latin typeface="Arial Rounded MT Bold" pitchFamily="34" charset="0"/>
              </a:rPr>
              <a:t>tsks</a:t>
            </a:r>
            <a:r>
              <a:rPr lang="en-IN" dirty="0">
                <a:latin typeface="Arial Rounded MT Bold" pitchFamily="34" charset="0"/>
              </a:rPr>
              <a:t>. so we need not to write big playbooks in such cases we will go with </a:t>
            </a:r>
            <a:r>
              <a:rPr lang="en-IN" dirty="0" err="1">
                <a:latin typeface="Arial Rounded MT Bold" pitchFamily="34" charset="0"/>
              </a:rPr>
              <a:t>adhoc</a:t>
            </a:r>
            <a:r>
              <a:rPr lang="en-IN" dirty="0">
                <a:latin typeface="Arial Rounded MT Bold" pitchFamily="34" charset="0"/>
              </a:rPr>
              <a:t> commands.</a:t>
            </a:r>
          </a:p>
          <a:p>
            <a:pPr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Practical: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[ ] </a:t>
            </a:r>
            <a:r>
              <a:rPr lang="en-IN" dirty="0" err="1">
                <a:latin typeface="Arial Rounded MT Bold" pitchFamily="34" charset="0"/>
              </a:rPr>
              <a:t>ansible</a:t>
            </a:r>
            <a:r>
              <a:rPr lang="en-IN" dirty="0">
                <a:latin typeface="Arial Rounded MT Bold" pitchFamily="34" charset="0"/>
              </a:rPr>
              <a:t> </a:t>
            </a:r>
            <a:r>
              <a:rPr lang="en-IN" dirty="0" err="1">
                <a:latin typeface="Arial Rounded MT Bold" pitchFamily="34" charset="0"/>
              </a:rPr>
              <a:t>serverip</a:t>
            </a:r>
            <a:r>
              <a:rPr lang="en-IN" dirty="0">
                <a:latin typeface="Arial Rounded MT Bold" pitchFamily="34" charset="0"/>
              </a:rPr>
              <a:t> -k -m yum -a "name=</a:t>
            </a:r>
            <a:r>
              <a:rPr lang="en-IN" dirty="0" err="1">
                <a:latin typeface="Arial Rounded MT Bold" pitchFamily="34" charset="0"/>
              </a:rPr>
              <a:t>httpd</a:t>
            </a:r>
            <a:r>
              <a:rPr lang="en-IN" dirty="0">
                <a:latin typeface="Arial Rounded MT Bold" pitchFamily="34" charset="0"/>
              </a:rPr>
              <a:t>" state=installed"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[ ] </a:t>
            </a:r>
            <a:r>
              <a:rPr lang="en-IN" dirty="0" err="1">
                <a:latin typeface="Arial Rounded MT Bold" pitchFamily="34" charset="0"/>
              </a:rPr>
              <a:t>ansible</a:t>
            </a:r>
            <a:r>
              <a:rPr lang="en-IN" dirty="0">
                <a:latin typeface="Arial Rounded MT Bold" pitchFamily="34" charset="0"/>
              </a:rPr>
              <a:t> </a:t>
            </a:r>
            <a:r>
              <a:rPr lang="en-IN" dirty="0" err="1">
                <a:latin typeface="Arial Rounded MT Bold" pitchFamily="34" charset="0"/>
              </a:rPr>
              <a:t>serverip</a:t>
            </a:r>
            <a:r>
              <a:rPr lang="en-IN" dirty="0">
                <a:latin typeface="Arial Rounded MT Bold" pitchFamily="34" charset="0"/>
              </a:rPr>
              <a:t> -k -m copy -a "</a:t>
            </a:r>
            <a:r>
              <a:rPr lang="en-IN" dirty="0" err="1">
                <a:latin typeface="Arial Rounded MT Bold" pitchFamily="34" charset="0"/>
              </a:rPr>
              <a:t>src</a:t>
            </a:r>
            <a:r>
              <a:rPr lang="en-IN" dirty="0">
                <a:latin typeface="Arial Rounded MT Bold" pitchFamily="34" charset="0"/>
              </a:rPr>
              <a:t>=index.html </a:t>
            </a:r>
            <a:r>
              <a:rPr lang="en-IN" dirty="0" err="1">
                <a:latin typeface="Arial Rounded MT Bold" pitchFamily="34" charset="0"/>
              </a:rPr>
              <a:t>dest</a:t>
            </a:r>
            <a:r>
              <a:rPr lang="en-IN" dirty="0">
                <a:latin typeface="Arial Rounded MT Bold" pitchFamily="34" charset="0"/>
              </a:rPr>
              <a:t>=/</a:t>
            </a:r>
            <a:r>
              <a:rPr lang="en-IN" dirty="0" err="1">
                <a:latin typeface="Arial Rounded MT Bold" pitchFamily="34" charset="0"/>
              </a:rPr>
              <a:t>var</a:t>
            </a:r>
            <a:r>
              <a:rPr lang="en-IN" dirty="0">
                <a:latin typeface="Arial Rounded MT Bold" pitchFamily="34" charset="0"/>
              </a:rPr>
              <a:t>/www/html"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[ ] </a:t>
            </a:r>
            <a:r>
              <a:rPr lang="en-IN" dirty="0" err="1">
                <a:latin typeface="Arial Rounded MT Bold" pitchFamily="34" charset="0"/>
              </a:rPr>
              <a:t>ansible</a:t>
            </a:r>
            <a:r>
              <a:rPr lang="en-IN" dirty="0">
                <a:latin typeface="Arial Rounded MT Bold" pitchFamily="34" charset="0"/>
              </a:rPr>
              <a:t> </a:t>
            </a:r>
            <a:r>
              <a:rPr lang="en-IN" dirty="0" err="1">
                <a:latin typeface="Arial Rounded MT Bold" pitchFamily="34" charset="0"/>
              </a:rPr>
              <a:t>serverip</a:t>
            </a:r>
            <a:r>
              <a:rPr lang="en-IN" dirty="0">
                <a:latin typeface="Arial Rounded MT Bold" pitchFamily="34" charset="0"/>
              </a:rPr>
              <a:t> -k -m service -a "name=</a:t>
            </a:r>
            <a:r>
              <a:rPr lang="en-IN" dirty="0" err="1">
                <a:latin typeface="Arial Rounded MT Bold" pitchFamily="34" charset="0"/>
              </a:rPr>
              <a:t>httpd</a:t>
            </a:r>
            <a:r>
              <a:rPr lang="en-IN" dirty="0">
                <a:latin typeface="Arial Rounded MT Bold" pitchFamily="34" charset="0"/>
              </a:rPr>
              <a:t> state=started“</a:t>
            </a:r>
          </a:p>
          <a:p>
            <a:pPr algn="just"/>
            <a:endParaRPr lang="en-IN" sz="1050" dirty="0">
              <a:latin typeface="Arial Rounded MT Bold" pitchFamily="34" charset="0"/>
            </a:endParaRPr>
          </a:p>
          <a:p>
            <a:pPr algn="just"/>
            <a:r>
              <a:rPr lang="en-IN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Ansible</a:t>
            </a: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 playbooks: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algn="just"/>
            <a:r>
              <a:rPr lang="en-IN" b="1" dirty="0">
                <a:latin typeface="Arial Rounded MT Bold" pitchFamily="34" charset="0"/>
              </a:rPr>
              <a:t>1)</a:t>
            </a:r>
            <a:r>
              <a:rPr lang="en-IN" b="1" dirty="0" err="1">
                <a:latin typeface="Arial Rounded MT Bold" pitchFamily="34" charset="0"/>
              </a:rPr>
              <a:t>Writting</a:t>
            </a:r>
            <a:r>
              <a:rPr lang="en-IN" b="1" dirty="0">
                <a:latin typeface="Arial Rounded MT Bold" pitchFamily="34" charset="0"/>
              </a:rPr>
              <a:t> </a:t>
            </a:r>
            <a:r>
              <a:rPr lang="en-IN" b="1" dirty="0" err="1">
                <a:latin typeface="Arial Rounded MT Bold" pitchFamily="34" charset="0"/>
              </a:rPr>
              <a:t>Ansible</a:t>
            </a:r>
            <a:r>
              <a:rPr lang="en-IN" b="1" dirty="0">
                <a:latin typeface="Arial Rounded MT Bold" pitchFamily="34" charset="0"/>
              </a:rPr>
              <a:t> </a:t>
            </a:r>
            <a:r>
              <a:rPr lang="en-IN" b="1" dirty="0" err="1">
                <a:latin typeface="Arial Rounded MT Bold" pitchFamily="34" charset="0"/>
              </a:rPr>
              <a:t>firt</a:t>
            </a:r>
            <a:r>
              <a:rPr lang="en-IN" b="1" dirty="0">
                <a:latin typeface="Arial Rounded MT Bold" pitchFamily="34" charset="0"/>
              </a:rPr>
              <a:t> playbook: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- hosts: </a:t>
            </a:r>
            <a:r>
              <a:rPr lang="en-IN" dirty="0" err="1">
                <a:latin typeface="Arial Rounded MT Bold" pitchFamily="34" charset="0"/>
              </a:rPr>
              <a:t>webserver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</a:t>
            </a:r>
            <a:r>
              <a:rPr lang="en-IN" dirty="0" err="1">
                <a:latin typeface="Arial Rounded MT Bold" pitchFamily="34" charset="0"/>
              </a:rPr>
              <a:t>remote_user</a:t>
            </a:r>
            <a:r>
              <a:rPr lang="en-IN" dirty="0">
                <a:latin typeface="Arial Rounded MT Bold" pitchFamily="34" charset="0"/>
              </a:rPr>
              <a:t>: root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become: yes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tasks: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install </a:t>
            </a:r>
            <a:r>
              <a:rPr lang="en-IN" dirty="0" err="1">
                <a:latin typeface="Arial Rounded MT Bold" pitchFamily="34" charset="0"/>
              </a:rPr>
              <a:t>httpd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yum: name=</a:t>
            </a:r>
            <a:r>
              <a:rPr lang="en-IN" dirty="0" err="1">
                <a:latin typeface="Arial Rounded MT Bold" pitchFamily="34" charset="0"/>
              </a:rPr>
              <a:t>httpd</a:t>
            </a:r>
            <a:r>
              <a:rPr lang="en-IN" dirty="0">
                <a:latin typeface="Arial Rounded MT Bold" pitchFamily="34" charset="0"/>
              </a:rPr>
              <a:t> state=installed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creates index.html file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copy: </a:t>
            </a:r>
            <a:r>
              <a:rPr lang="en-IN" dirty="0" err="1">
                <a:latin typeface="Arial Rounded MT Bold" pitchFamily="34" charset="0"/>
              </a:rPr>
              <a:t>src</a:t>
            </a:r>
            <a:r>
              <a:rPr lang="en-IN" dirty="0">
                <a:latin typeface="Arial Rounded MT Bold" pitchFamily="34" charset="0"/>
              </a:rPr>
              <a:t>=index.html </a:t>
            </a:r>
            <a:r>
              <a:rPr lang="en-IN" dirty="0" err="1">
                <a:latin typeface="Arial Rounded MT Bold" pitchFamily="34" charset="0"/>
              </a:rPr>
              <a:t>dest</a:t>
            </a:r>
            <a:r>
              <a:rPr lang="en-IN" dirty="0">
                <a:latin typeface="Arial Rounded MT Bold" pitchFamily="34" charset="0"/>
              </a:rPr>
              <a:t>=/</a:t>
            </a:r>
            <a:r>
              <a:rPr lang="en-IN" dirty="0" err="1">
                <a:latin typeface="Arial Rounded MT Bold" pitchFamily="34" charset="0"/>
              </a:rPr>
              <a:t>var</a:t>
            </a:r>
            <a:r>
              <a:rPr lang="en-IN" dirty="0">
                <a:latin typeface="Arial Rounded MT Bold" pitchFamily="34" charset="0"/>
              </a:rPr>
              <a:t>/www/html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restart </a:t>
            </a:r>
            <a:r>
              <a:rPr lang="en-IN" dirty="0" err="1">
                <a:latin typeface="Arial Rounded MT Bold" pitchFamily="34" charset="0"/>
              </a:rPr>
              <a:t>httpd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service: name=</a:t>
            </a:r>
            <a:r>
              <a:rPr lang="en-IN" dirty="0" err="1">
                <a:latin typeface="Arial Rounded MT Bold" pitchFamily="34" charset="0"/>
              </a:rPr>
              <a:t>httpd</a:t>
            </a:r>
            <a:r>
              <a:rPr lang="en-IN" dirty="0">
                <a:latin typeface="Arial Rounded MT Bold" pitchFamily="34" charset="0"/>
              </a:rPr>
              <a:t> state=started</a:t>
            </a:r>
            <a:endParaRPr lang="en-US" dirty="0">
              <a:latin typeface="Arial Rounded MT Bold" pitchFamily="34" charset="0"/>
            </a:endParaRPr>
          </a:p>
          <a:p>
            <a:pPr algn="just"/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b="1" dirty="0">
                <a:latin typeface="Arial Rounded MT Bold" pitchFamily="34" charset="0"/>
              </a:rPr>
              <a:t> </a:t>
            </a:r>
            <a:endParaRPr lang="en-US" dirty="0">
              <a:latin typeface="Arial Rounded MT Bold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ea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1"/>
          <p:cNvSpPr>
            <a:spLocks noChangeArrowheads="1"/>
          </p:cNvSpPr>
          <p:nvPr/>
        </p:nvSpPr>
        <p:spPr bwMode="auto">
          <a:xfrm>
            <a:off x="0" y="1"/>
            <a:ext cx="96774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Executing Playbook: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	a)Check the syntax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		[ ]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-playbook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playbookname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--syntax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b)Dry run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		[ ]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-playbook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playbookname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--check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	c)Executing playbook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		[ ]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-playbook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playbookname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	d)Command to run in failure systems: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		[ ]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-playbook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playbookname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--limit@webserver.retry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This command used to rerun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playbook only in failed systems.</a:t>
            </a:r>
          </a:p>
          <a:p>
            <a:pPr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2)</a:t>
            </a:r>
            <a:r>
              <a:rPr lang="en-IN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Ansible</a:t>
            </a: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 variable: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variables is nothing but a piece of memory.</a:t>
            </a:r>
            <a:endParaRPr lang="en-US" dirty="0"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4 ways to create variables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b="1" dirty="0">
                <a:latin typeface="Arial Rounded MT Bold" pitchFamily="34" charset="0"/>
              </a:rPr>
              <a:t>We can mention inside playbook: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hosts: </a:t>
            </a:r>
            <a:r>
              <a:rPr lang="en-IN" dirty="0" err="1">
                <a:latin typeface="Arial Rounded MT Bold" pitchFamily="34" charset="0"/>
              </a:rPr>
              <a:t>webserver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</a:t>
            </a:r>
            <a:r>
              <a:rPr lang="en-IN" dirty="0" err="1">
                <a:latin typeface="Arial Rounded MT Bold" pitchFamily="34" charset="0"/>
              </a:rPr>
              <a:t>remote_user</a:t>
            </a:r>
            <a:r>
              <a:rPr lang="en-IN" dirty="0">
                <a:latin typeface="Arial Rounded MT Bold" pitchFamily="34" charset="0"/>
              </a:rPr>
              <a:t>: root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become: yes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</a:t>
            </a:r>
            <a:r>
              <a:rPr lang="en-IN" dirty="0" err="1">
                <a:latin typeface="Arial Rounded MT Bold" pitchFamily="34" charset="0"/>
              </a:rPr>
              <a:t>vars</a:t>
            </a:r>
            <a:r>
              <a:rPr lang="en-IN" dirty="0">
                <a:latin typeface="Arial Rounded MT Bold" pitchFamily="34" charset="0"/>
              </a:rPr>
              <a:t>: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</a:t>
            </a:r>
            <a:r>
              <a:rPr lang="en-IN" dirty="0" err="1">
                <a:latin typeface="Arial Rounded MT Bold" pitchFamily="34" charset="0"/>
              </a:rPr>
              <a:t>pkg</a:t>
            </a:r>
            <a:r>
              <a:rPr lang="en-IN" dirty="0">
                <a:latin typeface="Arial Rounded MT Bold" pitchFamily="34" charset="0"/>
              </a:rPr>
              <a:t>: </a:t>
            </a:r>
            <a:r>
              <a:rPr lang="en-IN" dirty="0" err="1">
                <a:latin typeface="Arial Rounded MT Bold" pitchFamily="34" charset="0"/>
              </a:rPr>
              <a:t>httpd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tasks: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install </a:t>
            </a:r>
            <a:r>
              <a:rPr lang="en-IN" dirty="0" err="1">
                <a:latin typeface="Arial Rounded MT Bold" pitchFamily="34" charset="0"/>
              </a:rPr>
              <a:t>httpd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yum: name={{</a:t>
            </a:r>
            <a:r>
              <a:rPr lang="en-IN" dirty="0" err="1">
                <a:latin typeface="Arial Rounded MT Bold" pitchFamily="34" charset="0"/>
              </a:rPr>
              <a:t>pkg</a:t>
            </a:r>
            <a:r>
              <a:rPr lang="en-IN" dirty="0">
                <a:latin typeface="Arial Rounded MT Bold" pitchFamily="34" charset="0"/>
              </a:rPr>
              <a:t>}} state=installed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creates index.html file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74</TotalTime>
  <Words>3203</Words>
  <Application>Microsoft Office PowerPoint</Application>
  <PresentationFormat>On-screen Show (4:3)</PresentationFormat>
  <Paragraphs>457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 Rounded MT Bold</vt:lpstr>
      <vt:lpstr>Calibri</vt:lpstr>
      <vt:lpstr>Franklin Gothic Book</vt:lpstr>
      <vt:lpstr>Franklin Gothic Medium</vt:lpstr>
      <vt:lpstr>Verdana</vt:lpstr>
      <vt:lpstr>Wingdings</vt:lpstr>
      <vt:lpstr>Wingdings 2</vt:lpstr>
      <vt:lpstr>Verve</vt:lpstr>
      <vt:lpstr>Ansible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</dc:title>
  <dc:creator>Office</dc:creator>
  <cp:lastModifiedBy>Pavani Nallam</cp:lastModifiedBy>
  <cp:revision>9</cp:revision>
  <dcterms:created xsi:type="dcterms:W3CDTF">2019-11-02T09:10:40Z</dcterms:created>
  <dcterms:modified xsi:type="dcterms:W3CDTF">2022-05-30T05:28:25Z</dcterms:modified>
</cp:coreProperties>
</file>